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1119" r:id="rId5"/>
    <p:sldId id="372" r:id="rId6"/>
    <p:sldId id="1125" r:id="rId7"/>
    <p:sldId id="1162" r:id="rId8"/>
    <p:sldId id="1138" r:id="rId9"/>
    <p:sldId id="1139" r:id="rId10"/>
    <p:sldId id="1129" r:id="rId11"/>
    <p:sldId id="1159" r:id="rId12"/>
    <p:sldId id="376" r:id="rId13"/>
    <p:sldId id="1130" r:id="rId14"/>
    <p:sldId id="1158" r:id="rId15"/>
    <p:sldId id="1131" r:id="rId16"/>
    <p:sldId id="1128" r:id="rId17"/>
    <p:sldId id="1164" r:id="rId18"/>
    <p:sldId id="1174" r:id="rId19"/>
    <p:sldId id="1172" r:id="rId20"/>
    <p:sldId id="1118" r:id="rId21"/>
    <p:sldId id="1161" r:id="rId22"/>
    <p:sldId id="1173"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6B45D-0A8B-BD8F-A920-D7C1E4EC5D64}" name="Geraldine Kerneur Brucher" initials="GB" userId="S::gkerneurb@anid.cl::20966f08-fa74-439d-91df-3dc45115ad81" providerId="AD"/>
  <p188:author id="{8463686C-8A5D-7B86-BF16-9F1958AFE46C}" name="Cristian Alberto Undurraga Sanhueza" initials="CS" userId="S::cundurraga@conicyt.cl::d8ed1c76-fc3a-4a2d-a627-7084aa3444b6" providerId="AD"/>
  <p188:author id="{E5004072-D950-D9E4-063E-C8A3C98781F2}" name="Ximena Venegas Barrientos" initials="XB" userId="S::xvenegas@anid.cl::95f5c501-51ec-4f4e-8ac1-f1e9369a89d1" providerId="AD"/>
  <p188:author id="{0B6B0587-E124-3429-C1FC-51091D98A31B}" name="Fernando Espejo Pavez" initials="" userId="S::fespejo@anid.cl::250e3536-939a-4d0b-ac6e-9d1eaff30e3f" providerId="AD"/>
  <p188:author id="{F287BAB0-824C-9B37-55D7-DEBA85925AE4}" name="Susana Andrea Celis Ramirez" initials="SACR" userId="S::scelis@anid.cl::3edfd271-495e-485a-acbc-2d22ac69f4f9" providerId="AD"/>
  <p188:author id="{75D96DB3-2F2C-812C-39FB-123DD24FA9A0}" name="Usuario invitado" initials="Ui" userId="S::urn:spo:anon#27aa4c8af530013995ff88483e573a6f617518c25c71ffaf534bf01886dc3114::" providerId="AD"/>
  <p188:author id="{C11A90B5-CD94-9A21-C717-EC9A63C2B56E}" name="Carolina Guerra Duran" initials="CG" userId="S::cguerra@anid.cl::9daf09ee-84e6-42f3-915d-7caa2a454c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73439"/>
    <a:srgbClr val="FCB626"/>
    <a:srgbClr val="E5541C"/>
    <a:srgbClr val="0063AF"/>
    <a:srgbClr val="7FB943"/>
    <a:srgbClr val="7EBB42"/>
    <a:srgbClr val="019B95"/>
    <a:srgbClr val="6A53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3774" autoAdjust="0"/>
  </p:normalViewPr>
  <p:slideViewPr>
    <p:cSldViewPr snapToGrid="0">
      <p:cViewPr varScale="1">
        <p:scale>
          <a:sx n="104" d="100"/>
          <a:sy n="104" d="100"/>
        </p:scale>
        <p:origin x="83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Elorza Ovalle" userId="908c1155-f8f4-4e75-9679-e523196e1f4c" providerId="ADAL" clId="{8E715012-A711-4146-B2BC-0161DE0C83AA}"/>
    <pc:docChg chg="undo custSel addSld delSld modSld">
      <pc:chgData name="Sebastian Elorza Ovalle" userId="908c1155-f8f4-4e75-9679-e523196e1f4c" providerId="ADAL" clId="{8E715012-A711-4146-B2BC-0161DE0C83AA}" dt="2025-10-20T22:19:22.594" v="102" actId="1076"/>
      <pc:docMkLst>
        <pc:docMk/>
      </pc:docMkLst>
      <pc:sldChg chg="addSp delSp modSp mod">
        <pc:chgData name="Sebastian Elorza Ovalle" userId="908c1155-f8f4-4e75-9679-e523196e1f4c" providerId="ADAL" clId="{8E715012-A711-4146-B2BC-0161DE0C83AA}" dt="2025-10-20T20:55:39.563" v="27" actId="1076"/>
        <pc:sldMkLst>
          <pc:docMk/>
          <pc:sldMk cId="3370265837" sldId="1119"/>
        </pc:sldMkLst>
        <pc:spChg chg="mod">
          <ac:chgData name="Sebastian Elorza Ovalle" userId="908c1155-f8f4-4e75-9679-e523196e1f4c" providerId="ADAL" clId="{8E715012-A711-4146-B2BC-0161DE0C83AA}" dt="2025-10-20T20:54:16.410" v="7" actId="1076"/>
          <ac:spMkLst>
            <pc:docMk/>
            <pc:sldMk cId="3370265837" sldId="1119"/>
            <ac:spMk id="2" creationId="{092CCBA0-0741-505C-E3EA-A70E56EDD9AE}"/>
          </ac:spMkLst>
        </pc:spChg>
        <pc:spChg chg="mod">
          <ac:chgData name="Sebastian Elorza Ovalle" userId="908c1155-f8f4-4e75-9679-e523196e1f4c" providerId="ADAL" clId="{8E715012-A711-4146-B2BC-0161DE0C83AA}" dt="2025-10-20T20:54:21.009" v="8" actId="1076"/>
          <ac:spMkLst>
            <pc:docMk/>
            <pc:sldMk cId="3370265837" sldId="1119"/>
            <ac:spMk id="3074" creationId="{4360D064-FA42-47E7-3F22-BF6B3276360F}"/>
          </ac:spMkLst>
        </pc:spChg>
        <pc:picChg chg="add mod">
          <ac:chgData name="Sebastian Elorza Ovalle" userId="908c1155-f8f4-4e75-9679-e523196e1f4c" providerId="ADAL" clId="{8E715012-A711-4146-B2BC-0161DE0C83AA}" dt="2025-10-20T20:55:39.563" v="27" actId="1076"/>
          <ac:picMkLst>
            <pc:docMk/>
            <pc:sldMk cId="3370265837" sldId="1119"/>
            <ac:picMk id="6" creationId="{8041869C-C65D-5EBD-85CE-736E6665E111}"/>
          </ac:picMkLst>
        </pc:picChg>
        <pc:picChg chg="del">
          <ac:chgData name="Sebastian Elorza Ovalle" userId="908c1155-f8f4-4e75-9679-e523196e1f4c" providerId="ADAL" clId="{8E715012-A711-4146-B2BC-0161DE0C83AA}" dt="2025-10-20T20:54:01.795" v="0" actId="478"/>
          <ac:picMkLst>
            <pc:docMk/>
            <pc:sldMk cId="3370265837" sldId="1119"/>
            <ac:picMk id="14" creationId="{90B4B554-556E-872D-6BA9-D824E1669844}"/>
          </ac:picMkLst>
        </pc:picChg>
        <pc:picChg chg="del">
          <ac:chgData name="Sebastian Elorza Ovalle" userId="908c1155-f8f4-4e75-9679-e523196e1f4c" providerId="ADAL" clId="{8E715012-A711-4146-B2BC-0161DE0C83AA}" dt="2025-10-20T20:54:02.575" v="1" actId="478"/>
          <ac:picMkLst>
            <pc:docMk/>
            <pc:sldMk cId="3370265837" sldId="1119"/>
            <ac:picMk id="16" creationId="{38AA6EF4-2155-9EE7-68E7-E91F602AA03D}"/>
          </ac:picMkLst>
        </pc:picChg>
        <pc:picChg chg="mod">
          <ac:chgData name="Sebastian Elorza Ovalle" userId="908c1155-f8f4-4e75-9679-e523196e1f4c" providerId="ADAL" clId="{8E715012-A711-4146-B2BC-0161DE0C83AA}" dt="2025-10-20T20:55:14.709" v="21" actId="1076"/>
          <ac:picMkLst>
            <pc:docMk/>
            <pc:sldMk cId="3370265837" sldId="1119"/>
            <ac:picMk id="17" creationId="{CFD9592D-1FA7-109E-E3D7-9FDEBF33CEAB}"/>
          </ac:picMkLst>
        </pc:picChg>
        <pc:picChg chg="mod">
          <ac:chgData name="Sebastian Elorza Ovalle" userId="908c1155-f8f4-4e75-9679-e523196e1f4c" providerId="ADAL" clId="{8E715012-A711-4146-B2BC-0161DE0C83AA}" dt="2025-10-20T20:55:29.904" v="24" actId="1076"/>
          <ac:picMkLst>
            <pc:docMk/>
            <pc:sldMk cId="3370265837" sldId="1119"/>
            <ac:picMk id="18" creationId="{ED5F1E6A-03E2-0EB1-C0DB-82D24264604B}"/>
          </ac:picMkLst>
        </pc:picChg>
        <pc:picChg chg="del">
          <ac:chgData name="Sebastian Elorza Ovalle" userId="908c1155-f8f4-4e75-9679-e523196e1f4c" providerId="ADAL" clId="{8E715012-A711-4146-B2BC-0161DE0C83AA}" dt="2025-10-20T20:54:03.414" v="2" actId="478"/>
          <ac:picMkLst>
            <pc:docMk/>
            <pc:sldMk cId="3370265837" sldId="1119"/>
            <ac:picMk id="20" creationId="{ED79C996-EF46-A021-C3A0-2C1C29327A49}"/>
          </ac:picMkLst>
        </pc:picChg>
      </pc:sldChg>
      <pc:sldChg chg="addSp delSp modSp mod">
        <pc:chgData name="Sebastian Elorza Ovalle" userId="908c1155-f8f4-4e75-9679-e523196e1f4c" providerId="ADAL" clId="{8E715012-A711-4146-B2BC-0161DE0C83AA}" dt="2025-10-20T22:19:09.383" v="98" actId="1076"/>
        <pc:sldMkLst>
          <pc:docMk/>
          <pc:sldMk cId="1454401798" sldId="1164"/>
        </pc:sldMkLst>
        <pc:spChg chg="mod">
          <ac:chgData name="Sebastian Elorza Ovalle" userId="908c1155-f8f4-4e75-9679-e523196e1f4c" providerId="ADAL" clId="{8E715012-A711-4146-B2BC-0161DE0C83AA}" dt="2025-10-20T21:56:37.224" v="88" actId="1076"/>
          <ac:spMkLst>
            <pc:docMk/>
            <pc:sldMk cId="1454401798" sldId="1164"/>
            <ac:spMk id="11" creationId="{C6BAF0DE-8780-7CD9-0101-205B4F2C2BDB}"/>
          </ac:spMkLst>
        </pc:spChg>
        <pc:graphicFrameChg chg="add mod">
          <ac:chgData name="Sebastian Elorza Ovalle" userId="908c1155-f8f4-4e75-9679-e523196e1f4c" providerId="ADAL" clId="{8E715012-A711-4146-B2BC-0161DE0C83AA}" dt="2025-10-20T21:55:20.132" v="71"/>
          <ac:graphicFrameMkLst>
            <pc:docMk/>
            <pc:sldMk cId="1454401798" sldId="1164"/>
            <ac:graphicFrameMk id="8" creationId="{EE082373-01B5-95A9-5572-DBD956111702}"/>
          </ac:graphicFrameMkLst>
        </pc:graphicFrameChg>
        <pc:graphicFrameChg chg="del">
          <ac:chgData name="Sebastian Elorza Ovalle" userId="908c1155-f8f4-4e75-9679-e523196e1f4c" providerId="ADAL" clId="{8E715012-A711-4146-B2BC-0161DE0C83AA}" dt="2025-10-20T21:12:06.082" v="69" actId="478"/>
          <ac:graphicFrameMkLst>
            <pc:docMk/>
            <pc:sldMk cId="1454401798" sldId="1164"/>
            <ac:graphicFrameMk id="9" creationId="{D3FD2B49-23B6-6B43-2B4E-796C57EFE6D3}"/>
          </ac:graphicFrameMkLst>
        </pc:graphicFrameChg>
        <pc:picChg chg="add mod">
          <ac:chgData name="Sebastian Elorza Ovalle" userId="908c1155-f8f4-4e75-9679-e523196e1f4c" providerId="ADAL" clId="{8E715012-A711-4146-B2BC-0161DE0C83AA}" dt="2025-10-20T21:56:42.567" v="90" actId="1076"/>
          <ac:picMkLst>
            <pc:docMk/>
            <pc:sldMk cId="1454401798" sldId="1164"/>
            <ac:picMk id="9" creationId="{236E3620-2E53-4759-876A-BF727C01E983}"/>
          </ac:picMkLst>
        </pc:picChg>
        <pc:picChg chg="add mod">
          <ac:chgData name="Sebastian Elorza Ovalle" userId="908c1155-f8f4-4e75-9679-e523196e1f4c" providerId="ADAL" clId="{8E715012-A711-4146-B2BC-0161DE0C83AA}" dt="2025-10-20T22:19:09.383" v="98" actId="1076"/>
          <ac:picMkLst>
            <pc:docMk/>
            <pc:sldMk cId="1454401798" sldId="1164"/>
            <ac:picMk id="10" creationId="{41CD6813-587E-473F-E39A-F4F6BBA64FAE}"/>
          </ac:picMkLst>
        </pc:picChg>
        <pc:picChg chg="del">
          <ac:chgData name="Sebastian Elorza Ovalle" userId="908c1155-f8f4-4e75-9679-e523196e1f4c" providerId="ADAL" clId="{8E715012-A711-4146-B2BC-0161DE0C83AA}" dt="2025-10-20T21:12:02.307" v="66" actId="478"/>
          <ac:picMkLst>
            <pc:docMk/>
            <pc:sldMk cId="1454401798" sldId="1164"/>
            <ac:picMk id="10" creationId="{B4A7267D-F3D5-116A-5E46-E5CB6D907A20}"/>
          </ac:picMkLst>
        </pc:picChg>
        <pc:picChg chg="del">
          <ac:chgData name="Sebastian Elorza Ovalle" userId="908c1155-f8f4-4e75-9679-e523196e1f4c" providerId="ADAL" clId="{8E715012-A711-4146-B2BC-0161DE0C83AA}" dt="2025-10-20T21:12:03.090" v="67" actId="478"/>
          <ac:picMkLst>
            <pc:docMk/>
            <pc:sldMk cId="1454401798" sldId="1164"/>
            <ac:picMk id="12" creationId="{B71F1DC7-F2F9-FBED-5D39-4E51D8F3699B}"/>
          </ac:picMkLst>
        </pc:picChg>
        <pc:picChg chg="del">
          <ac:chgData name="Sebastian Elorza Ovalle" userId="908c1155-f8f4-4e75-9679-e523196e1f4c" providerId="ADAL" clId="{8E715012-A711-4146-B2BC-0161DE0C83AA}" dt="2025-10-20T21:12:03.795" v="68" actId="478"/>
          <ac:picMkLst>
            <pc:docMk/>
            <pc:sldMk cId="1454401798" sldId="1164"/>
            <ac:picMk id="14" creationId="{D52D8768-D37F-3180-7A46-01EE426E881C}"/>
          </ac:picMkLst>
        </pc:picChg>
      </pc:sldChg>
      <pc:sldChg chg="del">
        <pc:chgData name="Sebastian Elorza Ovalle" userId="908c1155-f8f4-4e75-9679-e523196e1f4c" providerId="ADAL" clId="{8E715012-A711-4146-B2BC-0161DE0C83AA}" dt="2025-10-20T20:57:28.180" v="29" actId="47"/>
        <pc:sldMkLst>
          <pc:docMk/>
          <pc:sldMk cId="2175822123" sldId="1169"/>
        </pc:sldMkLst>
      </pc:sldChg>
      <pc:sldChg chg="del">
        <pc:chgData name="Sebastian Elorza Ovalle" userId="908c1155-f8f4-4e75-9679-e523196e1f4c" providerId="ADAL" clId="{8E715012-A711-4146-B2BC-0161DE0C83AA}" dt="2025-10-20T20:57:32.410" v="30" actId="47"/>
        <pc:sldMkLst>
          <pc:docMk/>
          <pc:sldMk cId="2103864664" sldId="1170"/>
        </pc:sldMkLst>
      </pc:sldChg>
      <pc:sldChg chg="del">
        <pc:chgData name="Sebastian Elorza Ovalle" userId="908c1155-f8f4-4e75-9679-e523196e1f4c" providerId="ADAL" clId="{8E715012-A711-4146-B2BC-0161DE0C83AA}" dt="2025-10-20T20:57:25.395" v="28" actId="47"/>
        <pc:sldMkLst>
          <pc:docMk/>
          <pc:sldMk cId="1285952368" sldId="1171"/>
        </pc:sldMkLst>
      </pc:sldChg>
      <pc:sldChg chg="addSp delSp modSp mod">
        <pc:chgData name="Sebastian Elorza Ovalle" userId="908c1155-f8f4-4e75-9679-e523196e1f4c" providerId="ADAL" clId="{8E715012-A711-4146-B2BC-0161DE0C83AA}" dt="2025-10-20T21:11:06.234" v="53" actId="14100"/>
        <pc:sldMkLst>
          <pc:docMk/>
          <pc:sldMk cId="1276391871" sldId="1172"/>
        </pc:sldMkLst>
        <pc:picChg chg="del">
          <ac:chgData name="Sebastian Elorza Ovalle" userId="908c1155-f8f4-4e75-9679-e523196e1f4c" providerId="ADAL" clId="{8E715012-A711-4146-B2BC-0161DE0C83AA}" dt="2025-10-20T21:02:40.989" v="32" actId="478"/>
          <ac:picMkLst>
            <pc:docMk/>
            <pc:sldMk cId="1276391871" sldId="1172"/>
            <ac:picMk id="9" creationId="{38EC5BF8-5C47-50C5-F739-5E9DCA4E53B5}"/>
          </ac:picMkLst>
        </pc:picChg>
        <pc:picChg chg="add mod">
          <ac:chgData name="Sebastian Elorza Ovalle" userId="908c1155-f8f4-4e75-9679-e523196e1f4c" providerId="ADAL" clId="{8E715012-A711-4146-B2BC-0161DE0C83AA}" dt="2025-10-20T21:10:59.106" v="51" actId="1076"/>
          <ac:picMkLst>
            <pc:docMk/>
            <pc:sldMk cId="1276391871" sldId="1172"/>
            <ac:picMk id="10" creationId="{6ED53931-D105-2A3E-281A-4270B388EBE5}"/>
          </ac:picMkLst>
        </pc:picChg>
        <pc:picChg chg="del">
          <ac:chgData name="Sebastian Elorza Ovalle" userId="908c1155-f8f4-4e75-9679-e523196e1f4c" providerId="ADAL" clId="{8E715012-A711-4146-B2BC-0161DE0C83AA}" dt="2025-10-20T21:02:41.774" v="33" actId="478"/>
          <ac:picMkLst>
            <pc:docMk/>
            <pc:sldMk cId="1276391871" sldId="1172"/>
            <ac:picMk id="11" creationId="{A6395FFA-60AA-97DF-64E2-B8F528F376FD}"/>
          </ac:picMkLst>
        </pc:picChg>
        <pc:picChg chg="add mod">
          <ac:chgData name="Sebastian Elorza Ovalle" userId="908c1155-f8f4-4e75-9679-e523196e1f4c" providerId="ADAL" clId="{8E715012-A711-4146-B2BC-0161DE0C83AA}" dt="2025-10-20T21:11:06.234" v="53" actId="14100"/>
          <ac:picMkLst>
            <pc:docMk/>
            <pc:sldMk cId="1276391871" sldId="1172"/>
            <ac:picMk id="13" creationId="{ACF538AB-D958-901C-F6E8-F0AE8616C6F7}"/>
          </ac:picMkLst>
        </pc:picChg>
        <pc:picChg chg="mod">
          <ac:chgData name="Sebastian Elorza Ovalle" userId="908c1155-f8f4-4e75-9679-e523196e1f4c" providerId="ADAL" clId="{8E715012-A711-4146-B2BC-0161DE0C83AA}" dt="2025-10-20T21:10:53.757" v="49" actId="14100"/>
          <ac:picMkLst>
            <pc:docMk/>
            <pc:sldMk cId="1276391871" sldId="1172"/>
            <ac:picMk id="19" creationId="{4EEB6CC2-6708-CE22-3DF7-DA8A14BDBC99}"/>
          </ac:picMkLst>
        </pc:picChg>
      </pc:sldChg>
      <pc:sldChg chg="add">
        <pc:chgData name="Sebastian Elorza Ovalle" userId="908c1155-f8f4-4e75-9679-e523196e1f4c" providerId="ADAL" clId="{8E715012-A711-4146-B2BC-0161DE0C83AA}" dt="2025-10-20T20:57:40.215" v="31"/>
        <pc:sldMkLst>
          <pc:docMk/>
          <pc:sldMk cId="1753677899" sldId="1173"/>
        </pc:sldMkLst>
      </pc:sldChg>
      <pc:sldChg chg="addSp delSp modSp add mod">
        <pc:chgData name="Sebastian Elorza Ovalle" userId="908c1155-f8f4-4e75-9679-e523196e1f4c" providerId="ADAL" clId="{8E715012-A711-4146-B2BC-0161DE0C83AA}" dt="2025-10-20T22:19:22.594" v="102" actId="1076"/>
        <pc:sldMkLst>
          <pc:docMk/>
          <pc:sldMk cId="4263853381" sldId="1174"/>
        </pc:sldMkLst>
        <pc:spChg chg="mod">
          <ac:chgData name="Sebastian Elorza Ovalle" userId="908c1155-f8f4-4e75-9679-e523196e1f4c" providerId="ADAL" clId="{8E715012-A711-4146-B2BC-0161DE0C83AA}" dt="2025-10-20T22:19:02.944" v="95" actId="1076"/>
          <ac:spMkLst>
            <pc:docMk/>
            <pc:sldMk cId="4263853381" sldId="1174"/>
            <ac:spMk id="11" creationId="{955EDB4C-05DA-C4B4-3B75-6DC133E07547}"/>
          </ac:spMkLst>
        </pc:spChg>
        <pc:graphicFrameChg chg="del">
          <ac:chgData name="Sebastian Elorza Ovalle" userId="908c1155-f8f4-4e75-9679-e523196e1f4c" providerId="ADAL" clId="{8E715012-A711-4146-B2BC-0161DE0C83AA}" dt="2025-10-20T21:12:10.142" v="70" actId="478"/>
          <ac:graphicFrameMkLst>
            <pc:docMk/>
            <pc:sldMk cId="4263853381" sldId="1174"/>
            <ac:graphicFrameMk id="9" creationId="{A3648FB8-719C-2CAB-0F50-D2223F48D59A}"/>
          </ac:graphicFrameMkLst>
        </pc:graphicFrameChg>
        <pc:picChg chg="add mod">
          <ac:chgData name="Sebastian Elorza Ovalle" userId="908c1155-f8f4-4e75-9679-e523196e1f4c" providerId="ADAL" clId="{8E715012-A711-4146-B2BC-0161DE0C83AA}" dt="2025-10-20T22:19:20.116" v="101" actId="1076"/>
          <ac:picMkLst>
            <pc:docMk/>
            <pc:sldMk cId="4263853381" sldId="1174"/>
            <ac:picMk id="8" creationId="{0CABAC12-B421-F22E-F2F6-5D27BDB8E623}"/>
          </ac:picMkLst>
        </pc:picChg>
        <pc:picChg chg="add mod">
          <ac:chgData name="Sebastian Elorza Ovalle" userId="908c1155-f8f4-4e75-9679-e523196e1f4c" providerId="ADAL" clId="{8E715012-A711-4146-B2BC-0161DE0C83AA}" dt="2025-10-20T22:19:22.594" v="102" actId="1076"/>
          <ac:picMkLst>
            <pc:docMk/>
            <pc:sldMk cId="4263853381" sldId="1174"/>
            <ac:picMk id="9" creationId="{F287DB29-C88C-16E1-92FD-9EB4BCBCB57C}"/>
          </ac:picMkLst>
        </pc:picChg>
        <pc:picChg chg="del">
          <ac:chgData name="Sebastian Elorza Ovalle" userId="908c1155-f8f4-4e75-9679-e523196e1f4c" providerId="ADAL" clId="{8E715012-A711-4146-B2BC-0161DE0C83AA}" dt="2025-10-20T21:11:53.810" v="63" actId="478"/>
          <ac:picMkLst>
            <pc:docMk/>
            <pc:sldMk cId="4263853381" sldId="1174"/>
            <ac:picMk id="10" creationId="{A4CFEBEE-A578-7E48-1A30-905A78D6916B}"/>
          </ac:picMkLst>
        </pc:picChg>
        <pc:picChg chg="del">
          <ac:chgData name="Sebastian Elorza Ovalle" userId="908c1155-f8f4-4e75-9679-e523196e1f4c" providerId="ADAL" clId="{8E715012-A711-4146-B2BC-0161DE0C83AA}" dt="2025-10-20T21:11:54.636" v="64" actId="478"/>
          <ac:picMkLst>
            <pc:docMk/>
            <pc:sldMk cId="4263853381" sldId="1174"/>
            <ac:picMk id="12" creationId="{12D265CC-C891-A7CB-C38B-7D8E2F079C14}"/>
          </ac:picMkLst>
        </pc:picChg>
        <pc:picChg chg="del">
          <ac:chgData name="Sebastian Elorza Ovalle" userId="908c1155-f8f4-4e75-9679-e523196e1f4c" providerId="ADAL" clId="{8E715012-A711-4146-B2BC-0161DE0C83AA}" dt="2025-10-20T21:11:55.282" v="65" actId="478"/>
          <ac:picMkLst>
            <pc:docMk/>
            <pc:sldMk cId="4263853381" sldId="1174"/>
            <ac:picMk id="14" creationId="{A45B2C7E-DE5E-1E71-6F1E-B23E773B7B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255D5-ED2D-AE47-804C-158D4BD03C00}" type="datetimeFigureOut">
              <a:rPr lang="es-CL" smtClean="0"/>
              <a:t>20-10-2025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B33F4-AC71-3040-9577-C4A6E8ED7BEB}" type="slidenum">
              <a:rPr lang="es-CL" smtClean="0"/>
              <a:t>‹Nº›</a:t>
            </a:fld>
            <a:endParaRPr lang="es-CL"/>
          </a:p>
        </p:txBody>
      </p:sp>
    </p:spTree>
    <p:extLst>
      <p:ext uri="{BB962C8B-B14F-4D97-AF65-F5344CB8AC3E}">
        <p14:creationId xmlns:p14="http://schemas.microsoft.com/office/powerpoint/2010/main" val="399869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E947520-7E81-D74F-98BC-90BAD165B97A}" type="slidenum">
              <a:rPr lang="es-ES" smtClean="0"/>
              <a:t>2</a:t>
            </a:fld>
            <a:endParaRPr lang="es-ES"/>
          </a:p>
        </p:txBody>
      </p:sp>
    </p:spTree>
    <p:extLst>
      <p:ext uri="{BB962C8B-B14F-4D97-AF65-F5344CB8AC3E}">
        <p14:creationId xmlns:p14="http://schemas.microsoft.com/office/powerpoint/2010/main" val="239523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94B33F4-AC71-3040-9577-C4A6E8ED7BEB}" type="slidenum">
              <a:rPr lang="es-CL" smtClean="0"/>
              <a:t>3</a:t>
            </a:fld>
            <a:endParaRPr lang="es-CL"/>
          </a:p>
        </p:txBody>
      </p:sp>
    </p:spTree>
    <p:extLst>
      <p:ext uri="{BB962C8B-B14F-4D97-AF65-F5344CB8AC3E}">
        <p14:creationId xmlns:p14="http://schemas.microsoft.com/office/powerpoint/2010/main" val="60032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43628-9DED-D39A-D029-EB4015C952E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39C4C9-B8B1-0E10-D985-ED5EE6FC2DE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2A83639-05E4-5619-5AE5-7629ABE52AF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B2862A7-79F9-0645-E1AF-D783541FD44E}"/>
              </a:ext>
            </a:extLst>
          </p:cNvPr>
          <p:cNvSpPr>
            <a:spLocks noGrp="1"/>
          </p:cNvSpPr>
          <p:nvPr>
            <p:ph type="sldNum" sz="quarter" idx="5"/>
          </p:nvPr>
        </p:nvSpPr>
        <p:spPr/>
        <p:txBody>
          <a:bodyPr/>
          <a:lstStyle/>
          <a:p>
            <a:fld id="{994B33F4-AC71-3040-9577-C4A6E8ED7BEB}" type="slidenum">
              <a:rPr lang="es-CL" smtClean="0"/>
              <a:t>4</a:t>
            </a:fld>
            <a:endParaRPr lang="es-CL"/>
          </a:p>
        </p:txBody>
      </p:sp>
    </p:spTree>
    <p:extLst>
      <p:ext uri="{BB962C8B-B14F-4D97-AF65-F5344CB8AC3E}">
        <p14:creationId xmlns:p14="http://schemas.microsoft.com/office/powerpoint/2010/main" val="22585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94B33F4-AC71-3040-9577-C4A6E8ED7BEB}" type="slidenum">
              <a:rPr lang="es-CL" smtClean="0"/>
              <a:t>8</a:t>
            </a:fld>
            <a:endParaRPr lang="es-CL"/>
          </a:p>
        </p:txBody>
      </p:sp>
    </p:spTree>
    <p:extLst>
      <p:ext uri="{BB962C8B-B14F-4D97-AF65-F5344CB8AC3E}">
        <p14:creationId xmlns:p14="http://schemas.microsoft.com/office/powerpoint/2010/main" val="182528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E947520-7E81-D74F-98BC-90BAD165B97A}" type="slidenum">
              <a:rPr lang="es-ES" smtClean="0"/>
              <a:t>9</a:t>
            </a:fld>
            <a:endParaRPr lang="es-ES"/>
          </a:p>
        </p:txBody>
      </p:sp>
    </p:spTree>
    <p:extLst>
      <p:ext uri="{BB962C8B-B14F-4D97-AF65-F5344CB8AC3E}">
        <p14:creationId xmlns:p14="http://schemas.microsoft.com/office/powerpoint/2010/main" val="246620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00098-9223-9BAE-30A8-5C7272E63A9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C8C9C6E-7F07-4E63-FA7A-D25BEEA9FAE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5ACDFA6-FBF7-37DC-49FB-B543833304BD}"/>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B562616-E243-6994-0890-0EB0F58F3261}"/>
              </a:ext>
            </a:extLst>
          </p:cNvPr>
          <p:cNvSpPr>
            <a:spLocks noGrp="1"/>
          </p:cNvSpPr>
          <p:nvPr>
            <p:ph type="sldNum" sz="quarter" idx="5"/>
          </p:nvPr>
        </p:nvSpPr>
        <p:spPr/>
        <p:txBody>
          <a:bodyPr/>
          <a:lstStyle/>
          <a:p>
            <a:fld id="{994B33F4-AC71-3040-9577-C4A6E8ED7BEB}" type="slidenum">
              <a:rPr lang="es-CL" smtClean="0"/>
              <a:t>10</a:t>
            </a:fld>
            <a:endParaRPr lang="es-CL"/>
          </a:p>
        </p:txBody>
      </p:sp>
    </p:spTree>
    <p:extLst>
      <p:ext uri="{BB962C8B-B14F-4D97-AF65-F5344CB8AC3E}">
        <p14:creationId xmlns:p14="http://schemas.microsoft.com/office/powerpoint/2010/main" val="191367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51946-E36F-3DCF-AD50-06473DDAFFE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B28BEF43-4E41-D5EF-CEBC-46CAAD1E8F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53399BA2-9053-EBCF-47A4-64AC3F8F3760}"/>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5" name="Marcador de pie de página 4">
            <a:extLst>
              <a:ext uri="{FF2B5EF4-FFF2-40B4-BE49-F238E27FC236}">
                <a16:creationId xmlns:a16="http://schemas.microsoft.com/office/drawing/2014/main" id="{01433C45-4DB3-DA03-7B9D-27A675E371E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5D5B4F8-AEAF-57C9-CF13-FC9A027E88D0}"/>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416449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453FD-D2CB-2312-5FB0-6D502ED4A05B}"/>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AC2A2311-68D9-D43A-526A-FA181B45919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7ABE134B-F858-C17D-FCD1-47D02D2C9EF1}"/>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5" name="Marcador de pie de página 4">
            <a:extLst>
              <a:ext uri="{FF2B5EF4-FFF2-40B4-BE49-F238E27FC236}">
                <a16:creationId xmlns:a16="http://schemas.microsoft.com/office/drawing/2014/main" id="{79DF782B-73F6-879E-B5F2-E058B7B7CC0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9717D54-7AEE-20A8-2FBE-13DE3EC6AA56}"/>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278212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D52B01-31D7-231A-D8DF-9DE186E9C8C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C3EB2FAF-EC08-4FF8-E2AD-A1D8F07D7985}"/>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ED430DCB-9C3B-5C71-AFFE-2C2FE2C478E3}"/>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5" name="Marcador de pie de página 4">
            <a:extLst>
              <a:ext uri="{FF2B5EF4-FFF2-40B4-BE49-F238E27FC236}">
                <a16:creationId xmlns:a16="http://schemas.microsoft.com/office/drawing/2014/main" id="{E02FAE93-66EB-07E0-DBA7-5F09C8BBDBC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A881737-875A-A606-ACCE-BD4D1556F91E}"/>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2546497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ámina interior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2">
            <a:extLst>
              <a:ext uri="{FF2B5EF4-FFF2-40B4-BE49-F238E27FC236}">
                <a16:creationId xmlns:a16="http://schemas.microsoft.com/office/drawing/2014/main" id="{06D97B16-7C3C-3DCD-5321-EE541B5CC6EF}"/>
              </a:ext>
            </a:extLst>
          </p:cNvPr>
          <p:cNvSpPr>
            <a:spLocks noGrp="1"/>
          </p:cNvSpPr>
          <p:nvPr>
            <p:ph type="body" idx="12" hasCustomPrompt="1"/>
          </p:nvPr>
        </p:nvSpPr>
        <p:spPr>
          <a:xfrm>
            <a:off x="715309" y="900983"/>
            <a:ext cx="9585138" cy="596123"/>
          </a:xfrm>
          <a:prstGeom prst="rect">
            <a:avLst/>
          </a:prstGeom>
        </p:spPr>
        <p:txBody>
          <a:bodyPr>
            <a:normAutofit/>
          </a:bodyPr>
          <a:lstStyle>
            <a:lvl1pPr marL="0" indent="0">
              <a:buNone/>
              <a:defRPr sz="2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TÍTULO DE LÁMINA</a:t>
            </a:r>
          </a:p>
        </p:txBody>
      </p:sp>
      <p:sp>
        <p:nvSpPr>
          <p:cNvPr id="12" name="Marcador de texto 13">
            <a:extLst>
              <a:ext uri="{FF2B5EF4-FFF2-40B4-BE49-F238E27FC236}">
                <a16:creationId xmlns:a16="http://schemas.microsoft.com/office/drawing/2014/main" id="{D466892E-21EB-5F17-7709-C5183D8B4B3E}"/>
              </a:ext>
            </a:extLst>
          </p:cNvPr>
          <p:cNvSpPr>
            <a:spLocks noGrp="1"/>
          </p:cNvSpPr>
          <p:nvPr>
            <p:ph type="body" sz="quarter" idx="11" hasCustomPrompt="1"/>
          </p:nvPr>
        </p:nvSpPr>
        <p:spPr>
          <a:xfrm>
            <a:off x="3613036" y="2291313"/>
            <a:ext cx="5279952" cy="2275373"/>
          </a:xfrm>
          <a:prstGeom prst="rect">
            <a:avLst/>
          </a:prstGeom>
        </p:spPr>
        <p:txBody>
          <a:bodyPr>
            <a:normAutofit/>
          </a:bodyPr>
          <a:lstStyle>
            <a:lvl1pPr marL="342900" indent="-342900" algn="l">
              <a:buFont typeface="Arial" panose="020B0604020202020204" pitchFamily="34" charset="0"/>
              <a:buChar char="•"/>
              <a:defRPr sz="2000">
                <a:solidFill>
                  <a:schemeClr val="accent1"/>
                </a:solidFill>
              </a:defRPr>
            </a:lvl1pPr>
          </a:lstStyle>
          <a:p>
            <a:pPr lvl="0"/>
            <a:r>
              <a:rPr lang="es-MX"/>
              <a:t>Haga clic para modificar los estilos de texto del patrón </a:t>
            </a:r>
          </a:p>
          <a:p>
            <a:pPr marL="3429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es-MX"/>
              <a:t>Haga clic para modificar los estilos de texto del patrón </a:t>
            </a:r>
          </a:p>
          <a:p>
            <a:pPr marL="3429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es-MX"/>
              <a:t>Haga clic para modificar los estilos de texto del patrón </a:t>
            </a:r>
          </a:p>
          <a:p>
            <a:pPr lvl="0"/>
            <a:endParaRPr lang="es-MX"/>
          </a:p>
        </p:txBody>
      </p:sp>
    </p:spTree>
    <p:extLst>
      <p:ext uri="{BB962C8B-B14F-4D97-AF65-F5344CB8AC3E}">
        <p14:creationId xmlns:p14="http://schemas.microsoft.com/office/powerpoint/2010/main" val="20501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867" y="2773682"/>
            <a:ext cx="11108267"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867" y="1066801"/>
            <a:ext cx="11108267"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867" y="1966784"/>
            <a:ext cx="11108267"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Tree>
    <p:extLst>
      <p:ext uri="{BB962C8B-B14F-4D97-AF65-F5344CB8AC3E}">
        <p14:creationId xmlns:p14="http://schemas.microsoft.com/office/powerpoint/2010/main" val="110755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Marcador de texto 2"/>
          <p:cNvSpPr>
            <a:spLocks noGrp="1"/>
          </p:cNvSpPr>
          <p:nvPr>
            <p:ph idx="16" hasCustomPrompt="1"/>
          </p:nvPr>
        </p:nvSpPr>
        <p:spPr>
          <a:xfrm>
            <a:off x="546099" y="2773682"/>
            <a:ext cx="5387724" cy="349831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Imagen, gráfico, tabla, organigrama, multimedia.  </a:t>
            </a:r>
          </a:p>
        </p:txBody>
      </p:sp>
      <p:sp>
        <p:nvSpPr>
          <p:cNvPr id="7" name="Marcador de texto 2"/>
          <p:cNvSpPr>
            <a:spLocks noGrp="1"/>
          </p:cNvSpPr>
          <p:nvPr>
            <p:ph idx="17" hasCustomPrompt="1"/>
          </p:nvPr>
        </p:nvSpPr>
        <p:spPr>
          <a:xfrm>
            <a:off x="6262409" y="2773682"/>
            <a:ext cx="5387724" cy="349831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Imagen, gráfico, tabla, organigrama, multimedia.  </a:t>
            </a:r>
          </a:p>
        </p:txBody>
      </p:sp>
      <p:sp>
        <p:nvSpPr>
          <p:cNvPr id="8" name="Marcador de contenido 12"/>
          <p:cNvSpPr>
            <a:spLocks noGrp="1"/>
          </p:cNvSpPr>
          <p:nvPr>
            <p:ph sz="quarter" idx="12" hasCustomPrompt="1"/>
          </p:nvPr>
        </p:nvSpPr>
        <p:spPr>
          <a:xfrm>
            <a:off x="541867" y="1066801"/>
            <a:ext cx="11108267"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pic>
        <p:nvPicPr>
          <p:cNvPr id="12" name="Picture 11"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
        <p:nvSpPr>
          <p:cNvPr id="14" name="Marcador de contenido 12"/>
          <p:cNvSpPr>
            <a:spLocks noGrp="1"/>
          </p:cNvSpPr>
          <p:nvPr>
            <p:ph sz="quarter" idx="13" hasCustomPrompt="1"/>
          </p:nvPr>
        </p:nvSpPr>
        <p:spPr>
          <a:xfrm>
            <a:off x="541867" y="1966784"/>
            <a:ext cx="11108267"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Tree>
    <p:extLst>
      <p:ext uri="{BB962C8B-B14F-4D97-AF65-F5344CB8AC3E}">
        <p14:creationId xmlns:p14="http://schemas.microsoft.com/office/powerpoint/2010/main" val="325392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D1C6AD-7506-19A0-6370-5CA0FB287D73}"/>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827A1B23-6151-393A-385A-0360B554751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29AF9CB8-6D5C-2177-3B4E-0C6C445D3FB8}"/>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5" name="Marcador de pie de página 4">
            <a:extLst>
              <a:ext uri="{FF2B5EF4-FFF2-40B4-BE49-F238E27FC236}">
                <a16:creationId xmlns:a16="http://schemas.microsoft.com/office/drawing/2014/main" id="{17A8A294-4A86-4C99-E5D1-A80166E2FFE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9270437-2DBA-544E-C84A-6F4DA981206A}"/>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202624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4761C-7BEA-DF69-8DD6-3032E7A6F2F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2ECBC92A-D355-B425-D3BF-3C6DA9C585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2D3E819-FE80-06FC-B420-5BD2EF6EF232}"/>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5" name="Marcador de pie de página 4">
            <a:extLst>
              <a:ext uri="{FF2B5EF4-FFF2-40B4-BE49-F238E27FC236}">
                <a16:creationId xmlns:a16="http://schemas.microsoft.com/office/drawing/2014/main" id="{14156BB6-3A40-9C27-B88B-DC899B5AD88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C089664-C9C2-0D2C-B00F-BF650D45A40D}"/>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425528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9CD3C-AF50-4A7E-AAC2-B45480724960}"/>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8F908E24-C477-76C3-FF61-0BEF35DBC96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0B18A2DD-A3F2-7BC1-4ECE-B4AC6700146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D073489B-0C4E-17E5-DFD5-CEF4F80B350A}"/>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6" name="Marcador de pie de página 5">
            <a:extLst>
              <a:ext uri="{FF2B5EF4-FFF2-40B4-BE49-F238E27FC236}">
                <a16:creationId xmlns:a16="http://schemas.microsoft.com/office/drawing/2014/main" id="{EA1CE1DF-654C-F936-3D20-AD6AB224607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FCD16D9-5CA9-F357-4583-7B8A4FBC9A6A}"/>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190881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146D2F-EB90-33B3-35DE-8B06B7FD1BCB}"/>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A92AEB85-8475-926E-CE7F-031224ADCB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241F169C-30CC-7480-146C-85870617A08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7B2EED09-0BA0-BAE9-20C3-1D2917D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2FC5A6A-AF4C-3F6F-6715-9EB2553D987B}"/>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F4D95A79-AE97-7B5C-7C01-D14E0E299CF8}"/>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8" name="Marcador de pie de página 7">
            <a:extLst>
              <a:ext uri="{FF2B5EF4-FFF2-40B4-BE49-F238E27FC236}">
                <a16:creationId xmlns:a16="http://schemas.microsoft.com/office/drawing/2014/main" id="{73F9ADE5-00B6-604F-F91B-92F1F60EC7E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DDC8195-7839-B75D-9D33-FA7A936C2861}"/>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85748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6B7E9-8B51-208A-6617-08DD6371CA9A}"/>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5227E4DC-2414-9895-7C5C-1BC1530CB7BC}"/>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4" name="Marcador de pie de página 3">
            <a:extLst>
              <a:ext uri="{FF2B5EF4-FFF2-40B4-BE49-F238E27FC236}">
                <a16:creationId xmlns:a16="http://schemas.microsoft.com/office/drawing/2014/main" id="{685B9069-D127-784D-851B-4E00D28B854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044A368C-0279-493E-00F0-4CA5D2E74D2D}"/>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426277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DCE78B8-F37E-3AB7-A063-596137472E1D}"/>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3" name="Marcador de pie de página 2">
            <a:extLst>
              <a:ext uri="{FF2B5EF4-FFF2-40B4-BE49-F238E27FC236}">
                <a16:creationId xmlns:a16="http://schemas.microsoft.com/office/drawing/2014/main" id="{65FA937D-C512-9E78-1C29-22826998857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4ABCC8E-34D6-DAF5-8657-DAB38FB9D96E}"/>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199670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C07D2-57A8-4FF2-D7BE-A1D585A643E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D2E0D759-5019-9B30-8D9E-EA35C4B69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448D2509-5766-0AAA-2AE9-749FC83FF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EA16A1A-BBD0-AF11-7FC5-A7695487A673}"/>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6" name="Marcador de pie de página 5">
            <a:extLst>
              <a:ext uri="{FF2B5EF4-FFF2-40B4-BE49-F238E27FC236}">
                <a16:creationId xmlns:a16="http://schemas.microsoft.com/office/drawing/2014/main" id="{D7759A2E-0010-831A-F310-2F6A33DA532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831D791-05A7-92BA-A6D5-3EEA5A4B4905}"/>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9492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61DAB-7C13-04FF-A092-9AC4E6DF1B7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F3C13E54-DDE2-8BA7-4051-F8C07F3828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8FF9466C-800A-DC47-ABCA-13A787304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607816F-499C-ECF7-73E7-2ECD5CF13917}"/>
              </a:ext>
            </a:extLst>
          </p:cNvPr>
          <p:cNvSpPr>
            <a:spLocks noGrp="1"/>
          </p:cNvSpPr>
          <p:nvPr>
            <p:ph type="dt" sz="half" idx="10"/>
          </p:nvPr>
        </p:nvSpPr>
        <p:spPr/>
        <p:txBody>
          <a:bodyPr/>
          <a:lstStyle/>
          <a:p>
            <a:fld id="{EC1F82C5-5E2D-E74C-BE3D-9088C0C27734}" type="datetimeFigureOut">
              <a:rPr lang="es-CL" smtClean="0"/>
              <a:t>20-10-2025</a:t>
            </a:fld>
            <a:endParaRPr lang="es-CL"/>
          </a:p>
        </p:txBody>
      </p:sp>
      <p:sp>
        <p:nvSpPr>
          <p:cNvPr id="6" name="Marcador de pie de página 5">
            <a:extLst>
              <a:ext uri="{FF2B5EF4-FFF2-40B4-BE49-F238E27FC236}">
                <a16:creationId xmlns:a16="http://schemas.microsoft.com/office/drawing/2014/main" id="{4230BE5B-85A7-4D31-5577-586294EEC84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E394C3E-06F2-D426-947E-669CBAE937A4}"/>
              </a:ext>
            </a:extLst>
          </p:cNvPr>
          <p:cNvSpPr>
            <a:spLocks noGrp="1"/>
          </p:cNvSpPr>
          <p:nvPr>
            <p:ph type="sldNum" sz="quarter" idx="12"/>
          </p:nvPr>
        </p:nvSpPr>
        <p:spPr/>
        <p:txBody>
          <a:bodyPr/>
          <a:lstStyle/>
          <a:p>
            <a:fld id="{17E31926-A201-5E4C-AC7F-468F4F23237B}" type="slidenum">
              <a:rPr lang="es-CL" smtClean="0"/>
              <a:t>‹Nº›</a:t>
            </a:fld>
            <a:endParaRPr lang="es-CL"/>
          </a:p>
        </p:txBody>
      </p:sp>
    </p:spTree>
    <p:extLst>
      <p:ext uri="{BB962C8B-B14F-4D97-AF65-F5344CB8AC3E}">
        <p14:creationId xmlns:p14="http://schemas.microsoft.com/office/powerpoint/2010/main" val="78771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8C5329A-A9F4-4C6B-62A2-EB4BA9665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6E11CCBD-09D6-3C40-233C-426E616AE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54E65C1-B9CD-C357-0DC4-889383969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1F82C5-5E2D-E74C-BE3D-9088C0C27734}" type="datetimeFigureOut">
              <a:rPr lang="es-CL" smtClean="0"/>
              <a:t>20-10-2025</a:t>
            </a:fld>
            <a:endParaRPr lang="es-CL"/>
          </a:p>
        </p:txBody>
      </p:sp>
      <p:sp>
        <p:nvSpPr>
          <p:cNvPr id="5" name="Marcador de pie de página 4">
            <a:extLst>
              <a:ext uri="{FF2B5EF4-FFF2-40B4-BE49-F238E27FC236}">
                <a16:creationId xmlns:a16="http://schemas.microsoft.com/office/drawing/2014/main" id="{C24A5D01-3A92-AC76-8C59-0C874B9AB6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66E812A2-9CAE-14C0-864B-2C2A9F40C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E31926-A201-5E4C-AC7F-468F4F23237B}" type="slidenum">
              <a:rPr lang="es-CL" smtClean="0"/>
              <a:t>‹Nº›</a:t>
            </a:fld>
            <a:endParaRPr lang="es-CL"/>
          </a:p>
        </p:txBody>
      </p:sp>
    </p:spTree>
    <p:extLst>
      <p:ext uri="{BB962C8B-B14F-4D97-AF65-F5344CB8AC3E}">
        <p14:creationId xmlns:p14="http://schemas.microsoft.com/office/powerpoint/2010/main" val="3829956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spl.anid.cl/auth/index.php/es/" TargetMode="Externa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51.png"/><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52.emf"/><Relationship Id="rId5" Type="http://schemas.microsoft.com/office/2007/relationships/hdphoto" Target="../media/hdphoto1.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54.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53.emf"/><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emf"/><Relationship Id="rId7" Type="http://schemas.openxmlformats.org/officeDocument/2006/relationships/image" Target="../media/image56.sv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55.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1.wdp"/><Relationship Id="rId3" Type="http://schemas.openxmlformats.org/officeDocument/2006/relationships/image" Target="../media/image3.emf"/><Relationship Id="rId7" Type="http://schemas.openxmlformats.org/officeDocument/2006/relationships/image" Target="../media/image10.sv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emf"/><Relationship Id="rId15" Type="http://schemas.openxmlformats.org/officeDocument/2006/relationships/image" Target="../media/image16.svg"/><Relationship Id="rId10" Type="http://schemas.openxmlformats.org/officeDocument/2006/relationships/image" Target="../media/image13.png"/><Relationship Id="rId4" Type="http://schemas.openxmlformats.org/officeDocument/2006/relationships/image" Target="../media/image4.emf"/><Relationship Id="rId9" Type="http://schemas.openxmlformats.org/officeDocument/2006/relationships/image" Target="../media/image12.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1.wdp"/><Relationship Id="rId3" Type="http://schemas.openxmlformats.org/officeDocument/2006/relationships/image" Target="../media/image3.emf"/><Relationship Id="rId7" Type="http://schemas.openxmlformats.org/officeDocument/2006/relationships/image" Target="../media/image10.svg"/><Relationship Id="rId12" Type="http://schemas.openxmlformats.org/officeDocument/2006/relationships/image" Target="../media/image8.png"/><Relationship Id="rId17" Type="http://schemas.openxmlformats.org/officeDocument/2006/relationships/image" Target="../media/image18.sv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emf"/><Relationship Id="rId15" Type="http://schemas.openxmlformats.org/officeDocument/2006/relationships/image" Target="../media/image16.svg"/><Relationship Id="rId10" Type="http://schemas.openxmlformats.org/officeDocument/2006/relationships/image" Target="../media/image13.png"/><Relationship Id="rId4" Type="http://schemas.openxmlformats.org/officeDocument/2006/relationships/image" Target="../media/image4.emf"/><Relationship Id="rId9" Type="http://schemas.openxmlformats.org/officeDocument/2006/relationships/image" Target="../media/image12.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11.png"/><Relationship Id="rId3" Type="http://schemas.openxmlformats.org/officeDocument/2006/relationships/image" Target="../media/image4.emf"/><Relationship Id="rId21" Type="http://schemas.openxmlformats.org/officeDocument/2006/relationships/image" Target="../media/image32.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3.emf"/><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microsoft.com/office/2007/relationships/hdphoto" Target="../media/hdphoto1.wdp"/><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22.sv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8.svg"/><Relationship Id="rId3" Type="http://schemas.openxmlformats.org/officeDocument/2006/relationships/image" Target="../media/image4.emf"/><Relationship Id="rId7" Type="http://schemas.openxmlformats.org/officeDocument/2006/relationships/image" Target="../media/image34.svg"/><Relationship Id="rId12" Type="http://schemas.openxmlformats.org/officeDocument/2006/relationships/image" Target="../media/image37.png"/><Relationship Id="rId17" Type="http://schemas.openxmlformats.org/officeDocument/2006/relationships/image" Target="../media/image41.svg"/><Relationship Id="rId2" Type="http://schemas.openxmlformats.org/officeDocument/2006/relationships/image" Target="../media/image3.emf"/><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svg"/><Relationship Id="rId5" Type="http://schemas.microsoft.com/office/2007/relationships/hdphoto" Target="../media/hdphoto1.wdp"/><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4.sv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emf"/><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7.png"/><Relationship Id="rId5" Type="http://schemas.openxmlformats.org/officeDocument/2006/relationships/image" Target="../media/image8.png"/><Relationship Id="rId10" Type="http://schemas.openxmlformats.org/officeDocument/2006/relationships/image" Target="../media/image46.svg"/><Relationship Id="rId4" Type="http://schemas.openxmlformats.org/officeDocument/2006/relationships/image" Target="../media/image4.emf"/><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92CCBA0-0741-505C-E3EA-A70E56EDD9AE}"/>
              </a:ext>
            </a:extLst>
          </p:cNvPr>
          <p:cNvSpPr/>
          <p:nvPr/>
        </p:nvSpPr>
        <p:spPr>
          <a:xfrm>
            <a:off x="-4691" y="-14634"/>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074" name="Título 1">
            <a:extLst>
              <a:ext uri="{FF2B5EF4-FFF2-40B4-BE49-F238E27FC236}">
                <a16:creationId xmlns:a16="http://schemas.microsoft.com/office/drawing/2014/main" id="{4360D064-FA42-47E7-3F22-BF6B3276360F}"/>
              </a:ext>
            </a:extLst>
          </p:cNvPr>
          <p:cNvSpPr>
            <a:spLocks noGrp="1" noChangeArrowheads="1"/>
          </p:cNvSpPr>
          <p:nvPr>
            <p:ph type="title" idx="4294967295"/>
          </p:nvPr>
        </p:nvSpPr>
        <p:spPr>
          <a:xfrm>
            <a:off x="833509" y="1126608"/>
            <a:ext cx="10515600" cy="836613"/>
          </a:xfrm>
          <a:prstGeom prst="rect">
            <a:avLst/>
          </a:prstGeom>
        </p:spPr>
        <p:txBody>
          <a:bodyPr>
            <a:normAutofit fontScale="90000"/>
          </a:bodyPr>
          <a:lstStyle/>
          <a:p>
            <a:pPr algn="ctr" eaLnBrk="1" hangingPunct="1"/>
            <a:r>
              <a:rPr lang="es-CL" altLang="es-CL" sz="4000" b="1" dirty="0">
                <a:solidFill>
                  <a:schemeClr val="bg1"/>
                </a:solidFill>
                <a:latin typeface="Verdana" panose="020B0604030504040204" pitchFamily="34" charset="0"/>
                <a:ea typeface="Verdana" panose="020B0604030504040204" pitchFamily="34" charset="0"/>
                <a:cs typeface="Verdana" panose="020B0604030504040204" pitchFamily="34" charset="0"/>
              </a:rPr>
              <a:t>TALLER DE POSTULACIÓN ANID</a:t>
            </a:r>
            <a:br>
              <a:rPr lang="es-CL" altLang="es-CL" sz="4000" b="1"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s-CL" altLang="es-C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upo 4">
            <a:extLst>
              <a:ext uri="{FF2B5EF4-FFF2-40B4-BE49-F238E27FC236}">
                <a16:creationId xmlns:a16="http://schemas.microsoft.com/office/drawing/2014/main" id="{6D53BA44-0770-870D-D2F0-984327AFFC71}"/>
              </a:ext>
            </a:extLst>
          </p:cNvPr>
          <p:cNvGrpSpPr/>
          <p:nvPr/>
        </p:nvGrpSpPr>
        <p:grpSpPr>
          <a:xfrm>
            <a:off x="4525984" y="0"/>
            <a:ext cx="3091542" cy="228600"/>
            <a:chOff x="4550229" y="247425"/>
            <a:chExt cx="3091542" cy="228600"/>
          </a:xfrm>
        </p:grpSpPr>
        <p:pic>
          <p:nvPicPr>
            <p:cNvPr id="7" name="Imagen 6">
              <a:extLst>
                <a:ext uri="{FF2B5EF4-FFF2-40B4-BE49-F238E27FC236}">
                  <a16:creationId xmlns:a16="http://schemas.microsoft.com/office/drawing/2014/main" id="{BD22EFB7-5445-9465-50D7-D758016501FD}"/>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8" name="Imagen 7">
              <a:extLst>
                <a:ext uri="{FF2B5EF4-FFF2-40B4-BE49-F238E27FC236}">
                  <a16:creationId xmlns:a16="http://schemas.microsoft.com/office/drawing/2014/main" id="{594DF81C-AA9B-7054-5739-DD93E43D76D5}"/>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1" name="Imagen 10">
            <a:extLst>
              <a:ext uri="{FF2B5EF4-FFF2-40B4-BE49-F238E27FC236}">
                <a16:creationId xmlns:a16="http://schemas.microsoft.com/office/drawing/2014/main" id="{C390CAB8-2ACA-E1CE-9C7A-60AA8B269412}"/>
              </a:ext>
            </a:extLst>
          </p:cNvPr>
          <p:cNvPicPr>
            <a:picLocks noChangeAspect="1"/>
          </p:cNvPicPr>
          <p:nvPr/>
        </p:nvPicPr>
        <p:blipFill rotWithShape="1">
          <a:blip r:embed="rId3"/>
          <a:srcRect t="65580"/>
          <a:stretch/>
        </p:blipFill>
        <p:spPr>
          <a:xfrm>
            <a:off x="0" y="6785073"/>
            <a:ext cx="12192000" cy="88581"/>
          </a:xfrm>
          <a:prstGeom prst="rect">
            <a:avLst/>
          </a:prstGeom>
        </p:spPr>
      </p:pic>
      <p:sp>
        <p:nvSpPr>
          <p:cNvPr id="12" name="Rectángulo redondeado 11">
            <a:extLst>
              <a:ext uri="{FF2B5EF4-FFF2-40B4-BE49-F238E27FC236}">
                <a16:creationId xmlns:a16="http://schemas.microsoft.com/office/drawing/2014/main" id="{CA62E327-9A14-2F3E-096E-24D4C8D94CA9}"/>
              </a:ext>
            </a:extLst>
          </p:cNvPr>
          <p:cNvSpPr/>
          <p:nvPr/>
        </p:nvSpPr>
        <p:spPr>
          <a:xfrm>
            <a:off x="225083" y="228599"/>
            <a:ext cx="11732455" cy="6439487"/>
          </a:xfrm>
          <a:prstGeom prst="roundRect">
            <a:avLst>
              <a:gd name="adj" fmla="val 1176"/>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A282CC75-D49C-6ACC-CD40-B1AEBB9A3B45}"/>
              </a:ext>
            </a:extLst>
          </p:cNvPr>
          <p:cNvGrpSpPr/>
          <p:nvPr/>
        </p:nvGrpSpPr>
        <p:grpSpPr>
          <a:xfrm>
            <a:off x="268912" y="6314360"/>
            <a:ext cx="11605686" cy="246221"/>
            <a:chOff x="265517" y="5875984"/>
            <a:chExt cx="11605686" cy="246221"/>
          </a:xfrm>
        </p:grpSpPr>
        <p:sp>
          <p:nvSpPr>
            <p:cNvPr id="10" name="CuadroTexto 9">
              <a:extLst>
                <a:ext uri="{FF2B5EF4-FFF2-40B4-BE49-F238E27FC236}">
                  <a16:creationId xmlns:a16="http://schemas.microsoft.com/office/drawing/2014/main" id="{66FF43A4-AE73-D6B4-F7C8-C6CEB83B42D3}"/>
                </a:ext>
              </a:extLst>
            </p:cNvPr>
            <p:cNvSpPr txBox="1"/>
            <p:nvPr/>
          </p:nvSpPr>
          <p:spPr>
            <a:xfrm>
              <a:off x="265517" y="5875984"/>
              <a:ext cx="4813249" cy="246221"/>
            </a:xfrm>
            <a:prstGeom prst="rect">
              <a:avLst/>
            </a:prstGeom>
            <a:noFill/>
          </p:spPr>
          <p:txBody>
            <a:bodyPr wrap="square" rtlCol="0">
              <a:spAutoFit/>
            </a:bodyPr>
            <a:lstStyle/>
            <a:p>
              <a:r>
                <a:rPr lang="es-CL" sz="1000">
                  <a:solidFill>
                    <a:schemeClr val="bg1"/>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13" name="CuadroTexto 12">
              <a:extLst>
                <a:ext uri="{FF2B5EF4-FFF2-40B4-BE49-F238E27FC236}">
                  <a16:creationId xmlns:a16="http://schemas.microsoft.com/office/drawing/2014/main" id="{910CE5E0-BA19-2A1F-54A0-789A5FFB2412}"/>
                </a:ext>
              </a:extLst>
            </p:cNvPr>
            <p:cNvSpPr txBox="1"/>
            <p:nvPr/>
          </p:nvSpPr>
          <p:spPr>
            <a:xfrm>
              <a:off x="11216595" y="5875984"/>
              <a:ext cx="654608" cy="246221"/>
            </a:xfrm>
            <a:prstGeom prst="rect">
              <a:avLst/>
            </a:prstGeom>
            <a:noFill/>
          </p:spPr>
          <p:txBody>
            <a:bodyPr wrap="square" rtlCol="0">
              <a:spAutoFit/>
            </a:bodyPr>
            <a:lstStyle/>
            <a:p>
              <a:r>
                <a:rPr lang="es-CL" sz="1000" b="1" err="1">
                  <a:solidFill>
                    <a:schemeClr val="bg1"/>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7" name="Imagen 16">
            <a:extLst>
              <a:ext uri="{FF2B5EF4-FFF2-40B4-BE49-F238E27FC236}">
                <a16:creationId xmlns:a16="http://schemas.microsoft.com/office/drawing/2014/main" id="{CFD9592D-1FA7-109E-E3D7-9FDEBF33CEAB}"/>
              </a:ext>
            </a:extLst>
          </p:cNvPr>
          <p:cNvPicPr>
            <a:picLocks noChangeAspect="1"/>
          </p:cNvPicPr>
          <p:nvPr/>
        </p:nvPicPr>
        <p:blipFill>
          <a:blip r:embed="rId4">
            <a:lum bright="100000" contrast="-100000"/>
            <a:alphaModFix/>
          </a:blip>
          <a:stretch>
            <a:fillRect/>
          </a:stretch>
        </p:blipFill>
        <p:spPr>
          <a:xfrm>
            <a:off x="1852370" y="3054156"/>
            <a:ext cx="5230689" cy="1696101"/>
          </a:xfrm>
          <a:prstGeom prst="rect">
            <a:avLst/>
          </a:prstGeom>
        </p:spPr>
      </p:pic>
      <p:pic>
        <p:nvPicPr>
          <p:cNvPr id="18" name="Imagen 17">
            <a:extLst>
              <a:ext uri="{FF2B5EF4-FFF2-40B4-BE49-F238E27FC236}">
                <a16:creationId xmlns:a16="http://schemas.microsoft.com/office/drawing/2014/main" id="{ED5F1E6A-03E2-0EB1-C0DB-82D24264604B}"/>
              </a:ext>
            </a:extLst>
          </p:cNvPr>
          <p:cNvPicPr>
            <a:picLocks noChangeAspect="1"/>
          </p:cNvPicPr>
          <p:nvPr/>
        </p:nvPicPr>
        <p:blipFill>
          <a:blip r:embed="rId5">
            <a:grayscl/>
          </a:blip>
          <a:stretch>
            <a:fillRect/>
          </a:stretch>
        </p:blipFill>
        <p:spPr>
          <a:xfrm>
            <a:off x="3942750" y="3113320"/>
            <a:ext cx="2278821" cy="331064"/>
          </a:xfrm>
          <a:prstGeom prst="rect">
            <a:avLst/>
          </a:prstGeom>
        </p:spPr>
      </p:pic>
      <p:pic>
        <p:nvPicPr>
          <p:cNvPr id="6" name="Imagen 5" descr="Logotipo&#10;&#10;El contenido generado por IA puede ser incorrecto.">
            <a:extLst>
              <a:ext uri="{FF2B5EF4-FFF2-40B4-BE49-F238E27FC236}">
                <a16:creationId xmlns:a16="http://schemas.microsoft.com/office/drawing/2014/main" id="{8041869C-C65D-5EBD-85CE-736E6665E111}"/>
              </a:ext>
            </a:extLst>
          </p:cNvPr>
          <p:cNvPicPr>
            <a:picLocks noChangeAspect="1"/>
          </p:cNvPicPr>
          <p:nvPr/>
        </p:nvPicPr>
        <p:blipFill>
          <a:blip r:embed="rId6">
            <a:lum bright="70000" contrast="-70000"/>
          </a:blip>
          <a:stretch>
            <a:fillRect/>
          </a:stretch>
        </p:blipFill>
        <p:spPr>
          <a:xfrm>
            <a:off x="8180135" y="2477020"/>
            <a:ext cx="2273237" cy="2273237"/>
          </a:xfrm>
          <a:prstGeom prst="rect">
            <a:avLst/>
          </a:prstGeom>
        </p:spPr>
      </p:pic>
    </p:spTree>
    <p:extLst>
      <p:ext uri="{BB962C8B-B14F-4D97-AF65-F5344CB8AC3E}">
        <p14:creationId xmlns:p14="http://schemas.microsoft.com/office/powerpoint/2010/main" val="337026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3F200-1C38-5029-47A3-E84E1BB8A7F4}"/>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705F0396-437B-304F-FC1F-7C669E4DD7A9}"/>
              </a:ext>
            </a:extLst>
          </p:cNvPr>
          <p:cNvGrpSpPr/>
          <p:nvPr/>
        </p:nvGrpSpPr>
        <p:grpSpPr>
          <a:xfrm>
            <a:off x="4525984" y="0"/>
            <a:ext cx="3091542" cy="228600"/>
            <a:chOff x="4550229" y="247425"/>
            <a:chExt cx="3091542" cy="228600"/>
          </a:xfrm>
        </p:grpSpPr>
        <p:pic>
          <p:nvPicPr>
            <p:cNvPr id="7" name="Imagen 6">
              <a:extLst>
                <a:ext uri="{FF2B5EF4-FFF2-40B4-BE49-F238E27FC236}">
                  <a16:creationId xmlns:a16="http://schemas.microsoft.com/office/drawing/2014/main" id="{75E371BB-4566-CD92-E4F3-1D3E691B204A}"/>
                </a:ext>
              </a:extLst>
            </p:cNvPr>
            <p:cNvPicPr>
              <a:picLocks noChangeAspect="1"/>
            </p:cNvPicPr>
            <p:nvPr/>
          </p:nvPicPr>
          <p:blipFill>
            <a:blip r:embed="rId3"/>
            <a:stretch>
              <a:fillRect/>
            </a:stretch>
          </p:blipFill>
          <p:spPr>
            <a:xfrm>
              <a:off x="4550229" y="247425"/>
              <a:ext cx="3091542" cy="228599"/>
            </a:xfrm>
            <a:prstGeom prst="rect">
              <a:avLst/>
            </a:prstGeom>
          </p:spPr>
        </p:pic>
        <p:pic>
          <p:nvPicPr>
            <p:cNvPr id="8" name="Imagen 7">
              <a:extLst>
                <a:ext uri="{FF2B5EF4-FFF2-40B4-BE49-F238E27FC236}">
                  <a16:creationId xmlns:a16="http://schemas.microsoft.com/office/drawing/2014/main" id="{15525DFF-ED91-FAF9-D628-8C4B4D1C83BB}"/>
                </a:ext>
              </a:extLst>
            </p:cNvPr>
            <p:cNvPicPr>
              <a:picLocks noChangeAspect="1"/>
            </p:cNvPicPr>
            <p:nvPr/>
          </p:nvPicPr>
          <p:blipFill rotWithShape="1">
            <a:blip r:embed="rId3"/>
            <a:srcRect r="59747"/>
            <a:stretch/>
          </p:blipFill>
          <p:spPr>
            <a:xfrm>
              <a:off x="4550229" y="247426"/>
              <a:ext cx="1386444" cy="228599"/>
            </a:xfrm>
            <a:prstGeom prst="rect">
              <a:avLst/>
            </a:prstGeom>
          </p:spPr>
        </p:pic>
      </p:grpSp>
      <p:pic>
        <p:nvPicPr>
          <p:cNvPr id="11" name="Imagen 10">
            <a:extLst>
              <a:ext uri="{FF2B5EF4-FFF2-40B4-BE49-F238E27FC236}">
                <a16:creationId xmlns:a16="http://schemas.microsoft.com/office/drawing/2014/main" id="{AA052B0B-B3E4-C862-C600-22F8480E368E}"/>
              </a:ext>
            </a:extLst>
          </p:cNvPr>
          <p:cNvPicPr>
            <a:picLocks noChangeAspect="1"/>
          </p:cNvPicPr>
          <p:nvPr/>
        </p:nvPicPr>
        <p:blipFill rotWithShape="1">
          <a:blip r:embed="rId4"/>
          <a:srcRect t="65580"/>
          <a:stretch/>
        </p:blipFill>
        <p:spPr>
          <a:xfrm>
            <a:off x="0" y="6785073"/>
            <a:ext cx="12192000" cy="88581"/>
          </a:xfrm>
          <a:prstGeom prst="rect">
            <a:avLst/>
          </a:prstGeom>
        </p:spPr>
      </p:pic>
      <p:sp>
        <p:nvSpPr>
          <p:cNvPr id="12" name="Rectángulo redondeado 11">
            <a:extLst>
              <a:ext uri="{FF2B5EF4-FFF2-40B4-BE49-F238E27FC236}">
                <a16:creationId xmlns:a16="http://schemas.microsoft.com/office/drawing/2014/main" id="{1DB5FE22-2EE8-BCD4-097E-BDD025583543}"/>
              </a:ext>
            </a:extLst>
          </p:cNvPr>
          <p:cNvSpPr/>
          <p:nvPr/>
        </p:nvSpPr>
        <p:spPr>
          <a:xfrm>
            <a:off x="225083" y="228599"/>
            <a:ext cx="11732455" cy="6439487"/>
          </a:xfrm>
          <a:prstGeom prst="roundRect">
            <a:avLst>
              <a:gd name="adj" fmla="val 1176"/>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13" name="Grupo 12">
            <a:extLst>
              <a:ext uri="{FF2B5EF4-FFF2-40B4-BE49-F238E27FC236}">
                <a16:creationId xmlns:a16="http://schemas.microsoft.com/office/drawing/2014/main" id="{88CB7150-ED74-D2AE-C8EC-6ECAC4D73D6E}"/>
              </a:ext>
            </a:extLst>
          </p:cNvPr>
          <p:cNvGrpSpPr/>
          <p:nvPr/>
        </p:nvGrpSpPr>
        <p:grpSpPr>
          <a:xfrm>
            <a:off x="268912" y="6328428"/>
            <a:ext cx="11605686" cy="260289"/>
            <a:chOff x="265517" y="5890052"/>
            <a:chExt cx="11605686" cy="260289"/>
          </a:xfrm>
        </p:grpSpPr>
        <p:sp>
          <p:nvSpPr>
            <p:cNvPr id="14" name="CuadroTexto 13">
              <a:extLst>
                <a:ext uri="{FF2B5EF4-FFF2-40B4-BE49-F238E27FC236}">
                  <a16:creationId xmlns:a16="http://schemas.microsoft.com/office/drawing/2014/main" id="{E1A2D4A5-8FA6-690D-B43E-E4F7262229F3}"/>
                </a:ext>
              </a:extLst>
            </p:cNvPr>
            <p:cNvSpPr txBox="1"/>
            <p:nvPr/>
          </p:nvSpPr>
          <p:spPr>
            <a:xfrm>
              <a:off x="265517" y="5904120"/>
              <a:ext cx="4813249" cy="246221"/>
            </a:xfrm>
            <a:prstGeom prst="rect">
              <a:avLst/>
            </a:prstGeom>
            <a:noFill/>
          </p:spPr>
          <p:txBody>
            <a:bodyPr wrap="square" rtlCol="0">
              <a:spAutoFit/>
            </a:bodyPr>
            <a:lstStyle/>
            <a:p>
              <a:r>
                <a:rPr lang="es-CL" sz="1000">
                  <a:solidFill>
                    <a:schemeClr val="bg1"/>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15" name="CuadroTexto 14">
              <a:extLst>
                <a:ext uri="{FF2B5EF4-FFF2-40B4-BE49-F238E27FC236}">
                  <a16:creationId xmlns:a16="http://schemas.microsoft.com/office/drawing/2014/main" id="{103EB8B7-B298-5480-B786-A6CA01D26638}"/>
                </a:ext>
              </a:extLst>
            </p:cNvPr>
            <p:cNvSpPr txBox="1"/>
            <p:nvPr/>
          </p:nvSpPr>
          <p:spPr>
            <a:xfrm>
              <a:off x="11216595" y="5890052"/>
              <a:ext cx="654608" cy="246221"/>
            </a:xfrm>
            <a:prstGeom prst="rect">
              <a:avLst/>
            </a:prstGeom>
            <a:noFill/>
          </p:spPr>
          <p:txBody>
            <a:bodyPr wrap="square" rtlCol="0">
              <a:spAutoFit/>
            </a:bodyPr>
            <a:lstStyle/>
            <a:p>
              <a:r>
                <a:rPr lang="es-CL" sz="1000" b="1" err="1">
                  <a:solidFill>
                    <a:schemeClr val="bg1"/>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6" name="Imagen 15">
            <a:extLst>
              <a:ext uri="{FF2B5EF4-FFF2-40B4-BE49-F238E27FC236}">
                <a16:creationId xmlns:a16="http://schemas.microsoft.com/office/drawing/2014/main" id="{D2C54294-B8DB-3DCA-AAD3-F22DB0EAC7C2}"/>
              </a:ext>
            </a:extLst>
          </p:cNvPr>
          <p:cNvPicPr>
            <a:picLocks noChangeAspect="1"/>
          </p:cNvPicPr>
          <p:nvPr/>
        </p:nvPicPr>
        <p:blipFill>
          <a:blip r:embed="rId5">
            <a:grayscl/>
            <a:alphaModFix amt="85000"/>
          </a:blip>
          <a:stretch>
            <a:fillRect/>
          </a:stretch>
        </p:blipFill>
        <p:spPr>
          <a:xfrm>
            <a:off x="9375912" y="6302166"/>
            <a:ext cx="1840345" cy="267363"/>
          </a:xfrm>
          <a:prstGeom prst="rect">
            <a:avLst/>
          </a:prstGeom>
        </p:spPr>
      </p:pic>
      <p:sp>
        <p:nvSpPr>
          <p:cNvPr id="4" name="Content Placeholder 4">
            <a:extLst>
              <a:ext uri="{FF2B5EF4-FFF2-40B4-BE49-F238E27FC236}">
                <a16:creationId xmlns:a16="http://schemas.microsoft.com/office/drawing/2014/main" id="{DC9630C9-6F0B-13FE-CEC5-AD57ACEF52DA}"/>
              </a:ext>
            </a:extLst>
          </p:cNvPr>
          <p:cNvSpPr txBox="1">
            <a:spLocks/>
          </p:cNvSpPr>
          <p:nvPr/>
        </p:nvSpPr>
        <p:spPr>
          <a:xfrm>
            <a:off x="696342" y="723161"/>
            <a:ext cx="11047792" cy="571970"/>
          </a:xfrm>
          <a:prstGeom prst="rect">
            <a:avLst/>
          </a:prstGeom>
        </p:spPr>
        <p:txBody>
          <a:bodyPr>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139700" indent="0">
              <a:buFont typeface="Arial"/>
              <a:buNone/>
            </a:pPr>
            <a:r>
              <a:rPr lang="en-US" sz="2800" b="1" dirty="0" err="1">
                <a:solidFill>
                  <a:srgbClr val="0070C0"/>
                </a:solidFill>
                <a:latin typeface="Roboto" panose="02000000000000000000" pitchFamily="2" charset="0"/>
                <a:ea typeface="Roboto" panose="02000000000000000000" pitchFamily="2" charset="0"/>
              </a:rPr>
              <a:t>Beneficios</a:t>
            </a:r>
            <a:r>
              <a:rPr lang="en-US" sz="2800" b="1" dirty="0">
                <a:solidFill>
                  <a:srgbClr val="0070C0"/>
                </a:solidFill>
                <a:latin typeface="Roboto" panose="02000000000000000000" pitchFamily="2" charset="0"/>
                <a:ea typeface="Roboto" panose="02000000000000000000" pitchFamily="2" charset="0"/>
              </a:rPr>
              <a:t> </a:t>
            </a:r>
            <a:r>
              <a:rPr lang="en-US" sz="2800" b="1" dirty="0" err="1">
                <a:solidFill>
                  <a:srgbClr val="0070C0"/>
                </a:solidFill>
                <a:latin typeface="Roboto" panose="02000000000000000000" pitchFamily="2" charset="0"/>
                <a:ea typeface="Roboto" panose="02000000000000000000" pitchFamily="2" charset="0"/>
              </a:rPr>
              <a:t>Doctorado</a:t>
            </a:r>
            <a:r>
              <a:rPr lang="en-US" sz="2800" b="1" dirty="0">
                <a:solidFill>
                  <a:srgbClr val="0070C0"/>
                </a:solidFill>
                <a:latin typeface="Roboto" panose="02000000000000000000" pitchFamily="2" charset="0"/>
                <a:ea typeface="Roboto" panose="02000000000000000000" pitchFamily="2" charset="0"/>
              </a:rPr>
              <a:t> Nacional 2026 (ref. </a:t>
            </a:r>
            <a:r>
              <a:rPr lang="en-US" sz="2800" b="1" dirty="0" err="1">
                <a:solidFill>
                  <a:srgbClr val="0070C0"/>
                </a:solidFill>
                <a:latin typeface="Roboto" panose="02000000000000000000" pitchFamily="2" charset="0"/>
                <a:ea typeface="Roboto" panose="02000000000000000000" pitchFamily="2" charset="0"/>
              </a:rPr>
              <a:t>año</a:t>
            </a:r>
            <a:r>
              <a:rPr lang="en-US" sz="2800" b="1" dirty="0">
                <a:solidFill>
                  <a:srgbClr val="0070C0"/>
                </a:solidFill>
                <a:latin typeface="Roboto" panose="02000000000000000000" pitchFamily="2" charset="0"/>
                <a:ea typeface="Roboto" panose="02000000000000000000" pitchFamily="2" charset="0"/>
              </a:rPr>
              <a:t> 2025)</a:t>
            </a:r>
          </a:p>
        </p:txBody>
      </p:sp>
      <p:sp>
        <p:nvSpPr>
          <p:cNvPr id="19" name="CuadroTexto 18">
            <a:extLst>
              <a:ext uri="{FF2B5EF4-FFF2-40B4-BE49-F238E27FC236}">
                <a16:creationId xmlns:a16="http://schemas.microsoft.com/office/drawing/2014/main" id="{4A828154-FF36-2C74-4604-1BB9A28FEFFE}"/>
              </a:ext>
            </a:extLst>
          </p:cNvPr>
          <p:cNvSpPr txBox="1"/>
          <p:nvPr/>
        </p:nvSpPr>
        <p:spPr>
          <a:xfrm>
            <a:off x="1097232" y="1784733"/>
            <a:ext cx="9949046" cy="3908762"/>
          </a:xfrm>
          <a:prstGeom prst="rect">
            <a:avLst/>
          </a:prstGeom>
          <a:noFill/>
          <a:ln>
            <a:noFill/>
          </a:ln>
        </p:spPr>
        <p:txBody>
          <a:bodyPr wrap="square" rtlCol="0">
            <a:spAutoFit/>
          </a:bodyPr>
          <a:lstStyle/>
          <a:p>
            <a:pPr algn="just"/>
            <a:r>
              <a:rPr lang="es-CL" sz="2400" dirty="0"/>
              <a:t>Manutención anual: $11.206.824.</a:t>
            </a:r>
          </a:p>
          <a:p>
            <a:pPr algn="just"/>
            <a:endParaRPr lang="es-CL" sz="2400" dirty="0"/>
          </a:p>
          <a:p>
            <a:pPr algn="just"/>
            <a:r>
              <a:rPr lang="es-CL" sz="2400" dirty="0"/>
              <a:t>Arancel anual: $4.053.848.</a:t>
            </a:r>
          </a:p>
          <a:p>
            <a:pPr algn="just"/>
            <a:endParaRPr lang="es-CL" sz="2400" dirty="0"/>
          </a:p>
          <a:p>
            <a:pPr algn="just"/>
            <a:r>
              <a:rPr lang="es-CL" sz="2400" dirty="0"/>
              <a:t>Asignación mensual por c/hijo menor de 18 años: $48.796.</a:t>
            </a:r>
          </a:p>
          <a:p>
            <a:pPr algn="just"/>
            <a:endParaRPr lang="es-CL" sz="2400" dirty="0"/>
          </a:p>
          <a:p>
            <a:pPr algn="just"/>
            <a:r>
              <a:rPr lang="es-CL" sz="2400" dirty="0"/>
              <a:t>Asignación mensual por salud: $33.990.</a:t>
            </a:r>
          </a:p>
          <a:p>
            <a:pPr algn="just"/>
            <a:endParaRPr lang="es-CL" sz="2000" dirty="0">
              <a:solidFill>
                <a:schemeClr val="bg1"/>
              </a:solidFill>
            </a:endParaRPr>
          </a:p>
          <a:p>
            <a:pPr algn="just"/>
            <a:endParaRPr lang="es-CL" sz="2000" dirty="0">
              <a:solidFill>
                <a:schemeClr val="bg1"/>
              </a:solidFill>
            </a:endParaRPr>
          </a:p>
          <a:p>
            <a:pPr algn="just"/>
            <a:endParaRPr lang="es-CL" sz="2000" dirty="0">
              <a:solidFill>
                <a:schemeClr val="bg1"/>
              </a:solidFill>
            </a:endParaRPr>
          </a:p>
          <a:p>
            <a:pPr algn="just"/>
            <a:endParaRPr lang="es-CL" sz="2000" dirty="0">
              <a:solidFill>
                <a:schemeClr val="bg1"/>
              </a:solidFill>
            </a:endParaRPr>
          </a:p>
        </p:txBody>
      </p:sp>
      <p:pic>
        <p:nvPicPr>
          <p:cNvPr id="3" name="Imagen 2">
            <a:extLst>
              <a:ext uri="{FF2B5EF4-FFF2-40B4-BE49-F238E27FC236}">
                <a16:creationId xmlns:a16="http://schemas.microsoft.com/office/drawing/2014/main" id="{3AC5DAC7-6000-6344-064C-22B321F892B2}"/>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11417" y="315809"/>
            <a:ext cx="11559786" cy="381090"/>
          </a:xfrm>
          <a:prstGeom prst="rect">
            <a:avLst/>
          </a:prstGeom>
        </p:spPr>
      </p:pic>
    </p:spTree>
    <p:extLst>
      <p:ext uri="{BB962C8B-B14F-4D97-AF65-F5344CB8AC3E}">
        <p14:creationId xmlns:p14="http://schemas.microsoft.com/office/powerpoint/2010/main" val="16622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E2397-EFBB-2441-617A-A9E0F7283F7C}"/>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54B1CD20-3456-8AD1-9D38-4970EC849595}"/>
              </a:ext>
            </a:extLst>
          </p:cNvPr>
          <p:cNvGrpSpPr/>
          <p:nvPr/>
        </p:nvGrpSpPr>
        <p:grpSpPr>
          <a:xfrm>
            <a:off x="4525984" y="0"/>
            <a:ext cx="3091542" cy="228600"/>
            <a:chOff x="4550229" y="247425"/>
            <a:chExt cx="3091542" cy="228600"/>
          </a:xfrm>
        </p:grpSpPr>
        <p:pic>
          <p:nvPicPr>
            <p:cNvPr id="3" name="Imagen 2">
              <a:extLst>
                <a:ext uri="{FF2B5EF4-FFF2-40B4-BE49-F238E27FC236}">
                  <a16:creationId xmlns:a16="http://schemas.microsoft.com/office/drawing/2014/main" id="{9B088F45-394A-2057-CCF5-310FD09BCEEF}"/>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16" name="Imagen 15">
              <a:extLst>
                <a:ext uri="{FF2B5EF4-FFF2-40B4-BE49-F238E27FC236}">
                  <a16:creationId xmlns:a16="http://schemas.microsoft.com/office/drawing/2014/main" id="{60ED796F-ACD3-0489-3A8E-F8299DAFA5C1}"/>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8" name="Imagen 17">
            <a:extLst>
              <a:ext uri="{FF2B5EF4-FFF2-40B4-BE49-F238E27FC236}">
                <a16:creationId xmlns:a16="http://schemas.microsoft.com/office/drawing/2014/main" id="{031834D8-504A-043E-9BF8-29A70EBC8069}"/>
              </a:ext>
            </a:extLst>
          </p:cNvPr>
          <p:cNvPicPr>
            <a:picLocks noChangeAspect="1"/>
          </p:cNvPicPr>
          <p:nvPr/>
        </p:nvPicPr>
        <p:blipFill rotWithShape="1">
          <a:blip r:embed="rId3"/>
          <a:srcRect t="65580"/>
          <a:stretch/>
        </p:blipFill>
        <p:spPr>
          <a:xfrm>
            <a:off x="0" y="6785073"/>
            <a:ext cx="12192000" cy="88581"/>
          </a:xfrm>
          <a:prstGeom prst="rect">
            <a:avLst/>
          </a:prstGeom>
        </p:spPr>
      </p:pic>
      <p:pic>
        <p:nvPicPr>
          <p:cNvPr id="36" name="Imagen 35">
            <a:extLst>
              <a:ext uri="{FF2B5EF4-FFF2-40B4-BE49-F238E27FC236}">
                <a16:creationId xmlns:a16="http://schemas.microsoft.com/office/drawing/2014/main" id="{7A8A40A0-CA92-E33A-7B3C-D4B1F4797097}"/>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1417" y="328653"/>
            <a:ext cx="11559786" cy="381090"/>
          </a:xfrm>
          <a:prstGeom prst="rect">
            <a:avLst/>
          </a:prstGeom>
        </p:spPr>
      </p:pic>
      <p:sp>
        <p:nvSpPr>
          <p:cNvPr id="5" name="Rectángulo redondeado 4">
            <a:extLst>
              <a:ext uri="{FF2B5EF4-FFF2-40B4-BE49-F238E27FC236}">
                <a16:creationId xmlns:a16="http://schemas.microsoft.com/office/drawing/2014/main" id="{5608327B-2CFA-B382-948E-77EDE581AC4E}"/>
              </a:ext>
            </a:extLst>
          </p:cNvPr>
          <p:cNvSpPr/>
          <p:nvPr/>
        </p:nvSpPr>
        <p:spPr>
          <a:xfrm>
            <a:off x="225083" y="228599"/>
            <a:ext cx="11732455" cy="6439487"/>
          </a:xfrm>
          <a:prstGeom prst="roundRect">
            <a:avLst>
              <a:gd name="adj" fmla="val 1176"/>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EC5C6CF1-2390-4D45-5537-9E947F634647}"/>
              </a:ext>
            </a:extLst>
          </p:cNvPr>
          <p:cNvGrpSpPr/>
          <p:nvPr/>
        </p:nvGrpSpPr>
        <p:grpSpPr>
          <a:xfrm>
            <a:off x="268912" y="6323308"/>
            <a:ext cx="11605686" cy="268848"/>
            <a:chOff x="265517" y="5864670"/>
            <a:chExt cx="11605686" cy="268848"/>
          </a:xfrm>
        </p:grpSpPr>
        <p:sp>
          <p:nvSpPr>
            <p:cNvPr id="6" name="CuadroTexto 5">
              <a:extLst>
                <a:ext uri="{FF2B5EF4-FFF2-40B4-BE49-F238E27FC236}">
                  <a16:creationId xmlns:a16="http://schemas.microsoft.com/office/drawing/2014/main" id="{3C7CCFEF-1ECB-97EE-2C6F-EDC4DA66F8F9}"/>
                </a:ext>
              </a:extLst>
            </p:cNvPr>
            <p:cNvSpPr txBox="1"/>
            <p:nvPr/>
          </p:nvSpPr>
          <p:spPr>
            <a:xfrm>
              <a:off x="265517" y="5864670"/>
              <a:ext cx="4813249" cy="246221"/>
            </a:xfrm>
            <a:prstGeom prst="rect">
              <a:avLst/>
            </a:prstGeom>
            <a:noFill/>
          </p:spPr>
          <p:txBody>
            <a:bodyPr wrap="square" rtlCol="0">
              <a:spAutoFit/>
            </a:bodyPr>
            <a:lstStyle/>
            <a:p>
              <a:r>
                <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7" name="CuadroTexto 6">
              <a:extLst>
                <a:ext uri="{FF2B5EF4-FFF2-40B4-BE49-F238E27FC236}">
                  <a16:creationId xmlns:a16="http://schemas.microsoft.com/office/drawing/2014/main" id="{0B046508-83D2-CEB9-12EE-E07AE9B0893C}"/>
                </a:ext>
              </a:extLst>
            </p:cNvPr>
            <p:cNvSpPr txBox="1"/>
            <p:nvPr/>
          </p:nvSpPr>
          <p:spPr>
            <a:xfrm>
              <a:off x="11216595" y="5887297"/>
              <a:ext cx="654608" cy="246221"/>
            </a:xfrm>
            <a:prstGeom prst="rect">
              <a:avLst/>
            </a:prstGeom>
            <a:noFill/>
          </p:spPr>
          <p:txBody>
            <a:bodyPr wrap="square" rtlCol="0">
              <a:spAutoFit/>
            </a:bodyPr>
            <a:lstStyle/>
            <a:p>
              <a:r>
                <a:rPr lang="es-CL" sz="1000" b="1"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8" name="Google Shape;2658;p50">
            <a:extLst>
              <a:ext uri="{FF2B5EF4-FFF2-40B4-BE49-F238E27FC236}">
                <a16:creationId xmlns:a16="http://schemas.microsoft.com/office/drawing/2014/main" id="{241E240C-C846-FF4E-65F0-553D4109D92C}"/>
              </a:ext>
            </a:extLst>
          </p:cNvPr>
          <p:cNvSpPr txBox="1">
            <a:spLocks/>
          </p:cNvSpPr>
          <p:nvPr/>
        </p:nvSpPr>
        <p:spPr>
          <a:xfrm>
            <a:off x="712540" y="595401"/>
            <a:ext cx="7136060" cy="760602"/>
          </a:xfrm>
          <a:prstGeom prst="rect">
            <a:avLst/>
          </a:prstGeom>
        </p:spPr>
        <p:txBody>
          <a:bodyPr spcFirstLastPara="1" vert="horz" wrap="square" lIns="121868" tIns="121868" rIns="121868" bIns="121868" rtlCol="0" anchor="t"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pPr algn="l"/>
            <a:r>
              <a:rPr lang="es-CL" sz="2800" b="1" dirty="0">
                <a:solidFill>
                  <a:srgbClr val="0070C0"/>
                </a:solidFill>
                <a:latin typeface="Roboto" panose="02000000000000000000" pitchFamily="2" charset="0"/>
                <a:ea typeface="Roboto" panose="02000000000000000000" pitchFamily="2" charset="0"/>
              </a:rPr>
              <a:t>Simulador Doctorado Nacional 2026</a:t>
            </a:r>
          </a:p>
        </p:txBody>
      </p:sp>
      <p:pic>
        <p:nvPicPr>
          <p:cNvPr id="10" name="Imagen 9" descr="Interfaz de usuario gráfica, Aplicación&#10;&#10;El contenido generado por IA puede ser incorrecto.">
            <a:extLst>
              <a:ext uri="{FF2B5EF4-FFF2-40B4-BE49-F238E27FC236}">
                <a16:creationId xmlns:a16="http://schemas.microsoft.com/office/drawing/2014/main" id="{044C3DD4-525C-8B15-CC4F-9A9E14BA5930}"/>
              </a:ext>
            </a:extLst>
          </p:cNvPr>
          <p:cNvPicPr>
            <a:picLocks noChangeAspect="1"/>
          </p:cNvPicPr>
          <p:nvPr/>
        </p:nvPicPr>
        <p:blipFill>
          <a:blip r:embed="rId6"/>
          <a:stretch>
            <a:fillRect/>
          </a:stretch>
        </p:blipFill>
        <p:spPr>
          <a:xfrm>
            <a:off x="1638623" y="1180841"/>
            <a:ext cx="9105577" cy="5142466"/>
          </a:xfrm>
          <a:prstGeom prst="rect">
            <a:avLst/>
          </a:prstGeom>
        </p:spPr>
      </p:pic>
      <p:sp>
        <p:nvSpPr>
          <p:cNvPr id="15" name="Flecha: a la derecha 14">
            <a:extLst>
              <a:ext uri="{FF2B5EF4-FFF2-40B4-BE49-F238E27FC236}">
                <a16:creationId xmlns:a16="http://schemas.microsoft.com/office/drawing/2014/main" id="{8DE79B7E-82E9-387A-EF62-488E0D3288BD}"/>
              </a:ext>
            </a:extLst>
          </p:cNvPr>
          <p:cNvSpPr/>
          <p:nvPr/>
        </p:nvSpPr>
        <p:spPr>
          <a:xfrm rot="10800000">
            <a:off x="4810698" y="4457699"/>
            <a:ext cx="542925" cy="200025"/>
          </a:xfrm>
          <a:prstGeom prst="rightArrow">
            <a:avLst/>
          </a:prstGeom>
          <a:solidFill>
            <a:srgbClr val="E734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Flecha: a la derecha 16">
            <a:extLst>
              <a:ext uri="{FF2B5EF4-FFF2-40B4-BE49-F238E27FC236}">
                <a16:creationId xmlns:a16="http://schemas.microsoft.com/office/drawing/2014/main" id="{59B792CB-B888-CD70-F889-619360EC04F2}"/>
              </a:ext>
            </a:extLst>
          </p:cNvPr>
          <p:cNvSpPr/>
          <p:nvPr/>
        </p:nvSpPr>
        <p:spPr>
          <a:xfrm rot="16200000">
            <a:off x="4250081" y="6126751"/>
            <a:ext cx="316846" cy="234961"/>
          </a:xfrm>
          <a:prstGeom prst="rightArrow">
            <a:avLst/>
          </a:prstGeom>
          <a:solidFill>
            <a:srgbClr val="E734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Elipse 20">
            <a:extLst>
              <a:ext uri="{FF2B5EF4-FFF2-40B4-BE49-F238E27FC236}">
                <a16:creationId xmlns:a16="http://schemas.microsoft.com/office/drawing/2014/main" id="{8A2732C2-B856-02A8-6C3A-F5F82A9DFC0F}"/>
              </a:ext>
            </a:extLst>
          </p:cNvPr>
          <p:cNvSpPr/>
          <p:nvPr/>
        </p:nvSpPr>
        <p:spPr>
          <a:xfrm>
            <a:off x="5524500" y="3686175"/>
            <a:ext cx="2141517" cy="290598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5601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6CFC-7AA7-ECF3-7288-368C596F630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8149490-0DF1-38D8-813A-65887F5AD6DC}"/>
              </a:ext>
            </a:extLst>
          </p:cNvPr>
          <p:cNvPicPr>
            <a:picLocks noChangeAspect="1"/>
          </p:cNvPicPr>
          <p:nvPr/>
        </p:nvPicPr>
        <p:blipFill rotWithShape="1">
          <a:blip r:embed="rId2"/>
          <a:srcRect t="65580"/>
          <a:stretch/>
        </p:blipFill>
        <p:spPr>
          <a:xfrm>
            <a:off x="0" y="6785073"/>
            <a:ext cx="12192000" cy="88581"/>
          </a:xfrm>
          <a:prstGeom prst="rect">
            <a:avLst/>
          </a:prstGeom>
        </p:spPr>
      </p:pic>
      <p:grpSp>
        <p:nvGrpSpPr>
          <p:cNvPr id="12" name="Grupo 11">
            <a:extLst>
              <a:ext uri="{FF2B5EF4-FFF2-40B4-BE49-F238E27FC236}">
                <a16:creationId xmlns:a16="http://schemas.microsoft.com/office/drawing/2014/main" id="{305FDC56-AF55-FE88-1589-3584D12D228B}"/>
              </a:ext>
            </a:extLst>
          </p:cNvPr>
          <p:cNvGrpSpPr/>
          <p:nvPr/>
        </p:nvGrpSpPr>
        <p:grpSpPr>
          <a:xfrm>
            <a:off x="4525984" y="0"/>
            <a:ext cx="3091542" cy="228600"/>
            <a:chOff x="4550229" y="247425"/>
            <a:chExt cx="3091542" cy="228600"/>
          </a:xfrm>
        </p:grpSpPr>
        <p:pic>
          <p:nvPicPr>
            <p:cNvPr id="13" name="Imagen 12">
              <a:extLst>
                <a:ext uri="{FF2B5EF4-FFF2-40B4-BE49-F238E27FC236}">
                  <a16:creationId xmlns:a16="http://schemas.microsoft.com/office/drawing/2014/main" id="{34DE00FD-DBA5-E29D-6FAA-F0786BCBEED5}"/>
                </a:ext>
              </a:extLst>
            </p:cNvPr>
            <p:cNvPicPr>
              <a:picLocks noChangeAspect="1"/>
            </p:cNvPicPr>
            <p:nvPr/>
          </p:nvPicPr>
          <p:blipFill>
            <a:blip r:embed="rId3"/>
            <a:stretch>
              <a:fillRect/>
            </a:stretch>
          </p:blipFill>
          <p:spPr>
            <a:xfrm>
              <a:off x="4550229" y="247425"/>
              <a:ext cx="3091542" cy="228599"/>
            </a:xfrm>
            <a:prstGeom prst="rect">
              <a:avLst/>
            </a:prstGeom>
          </p:spPr>
        </p:pic>
        <p:pic>
          <p:nvPicPr>
            <p:cNvPr id="14" name="Imagen 13">
              <a:extLst>
                <a:ext uri="{FF2B5EF4-FFF2-40B4-BE49-F238E27FC236}">
                  <a16:creationId xmlns:a16="http://schemas.microsoft.com/office/drawing/2014/main" id="{DDA1C1A1-6E3A-D0DD-DB69-D1575E18A82D}"/>
                </a:ext>
              </a:extLst>
            </p:cNvPr>
            <p:cNvPicPr>
              <a:picLocks noChangeAspect="1"/>
            </p:cNvPicPr>
            <p:nvPr/>
          </p:nvPicPr>
          <p:blipFill rotWithShape="1">
            <a:blip r:embed="rId3"/>
            <a:srcRect r="59747"/>
            <a:stretch/>
          </p:blipFill>
          <p:spPr>
            <a:xfrm>
              <a:off x="4550229" y="247426"/>
              <a:ext cx="1386444" cy="228599"/>
            </a:xfrm>
            <a:prstGeom prst="rect">
              <a:avLst/>
            </a:prstGeom>
          </p:spPr>
        </p:pic>
      </p:grpSp>
      <p:sp>
        <p:nvSpPr>
          <p:cNvPr id="9" name="Rectángulo redondeado 8">
            <a:extLst>
              <a:ext uri="{FF2B5EF4-FFF2-40B4-BE49-F238E27FC236}">
                <a16:creationId xmlns:a16="http://schemas.microsoft.com/office/drawing/2014/main" id="{73F9AA65-28BB-F289-2903-A8CC9DE1CD3B}"/>
              </a:ext>
            </a:extLst>
          </p:cNvPr>
          <p:cNvSpPr/>
          <p:nvPr/>
        </p:nvSpPr>
        <p:spPr>
          <a:xfrm>
            <a:off x="225083" y="228599"/>
            <a:ext cx="11732455" cy="6439487"/>
          </a:xfrm>
          <a:prstGeom prst="roundRect">
            <a:avLst>
              <a:gd name="adj" fmla="val 1176"/>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Google Shape;2658;p50">
            <a:extLst>
              <a:ext uri="{FF2B5EF4-FFF2-40B4-BE49-F238E27FC236}">
                <a16:creationId xmlns:a16="http://schemas.microsoft.com/office/drawing/2014/main" id="{9321F2A2-5041-4597-0F54-92B68289DA1B}"/>
              </a:ext>
            </a:extLst>
          </p:cNvPr>
          <p:cNvSpPr txBox="1">
            <a:spLocks/>
          </p:cNvSpPr>
          <p:nvPr/>
        </p:nvSpPr>
        <p:spPr>
          <a:xfrm>
            <a:off x="712540" y="595401"/>
            <a:ext cx="7136060" cy="760602"/>
          </a:xfrm>
          <a:prstGeom prst="rect">
            <a:avLst/>
          </a:prstGeom>
        </p:spPr>
        <p:txBody>
          <a:bodyPr spcFirstLastPara="1" vert="horz" wrap="square" lIns="121868" tIns="121868" rIns="121868" bIns="121868" rtlCol="0" anchor="t"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pPr algn="l"/>
            <a:r>
              <a:rPr lang="es-CL" sz="2800" b="1" dirty="0">
                <a:solidFill>
                  <a:srgbClr val="0070C0"/>
                </a:solidFill>
                <a:latin typeface="Roboto" panose="02000000000000000000" pitchFamily="2" charset="0"/>
                <a:ea typeface="Roboto" panose="02000000000000000000" pitchFamily="2" charset="0"/>
              </a:rPr>
              <a:t>Ponderaciones Doctorado Nacional 2026</a:t>
            </a:r>
          </a:p>
        </p:txBody>
      </p:sp>
      <p:pic>
        <p:nvPicPr>
          <p:cNvPr id="5" name="Imagen 4">
            <a:extLst>
              <a:ext uri="{FF2B5EF4-FFF2-40B4-BE49-F238E27FC236}">
                <a16:creationId xmlns:a16="http://schemas.microsoft.com/office/drawing/2014/main" id="{E51C122D-E99E-4861-8F3B-77DD96BD8DC9}"/>
              </a:ext>
            </a:extLst>
          </p:cNvPr>
          <p:cNvPicPr>
            <a:picLocks noChangeAspect="1"/>
          </p:cNvPicPr>
          <p:nvPr/>
        </p:nvPicPr>
        <p:blipFill>
          <a:blip r:embed="rId4"/>
          <a:stretch>
            <a:fillRect/>
          </a:stretch>
        </p:blipFill>
        <p:spPr>
          <a:xfrm>
            <a:off x="1809088" y="1414496"/>
            <a:ext cx="7601612" cy="4693767"/>
          </a:xfrm>
          <a:prstGeom prst="rect">
            <a:avLst/>
          </a:prstGeom>
        </p:spPr>
      </p:pic>
      <p:pic>
        <p:nvPicPr>
          <p:cNvPr id="2" name="Imagen 1">
            <a:extLst>
              <a:ext uri="{FF2B5EF4-FFF2-40B4-BE49-F238E27FC236}">
                <a16:creationId xmlns:a16="http://schemas.microsoft.com/office/drawing/2014/main" id="{70861DA1-5864-B7CE-3094-28B43C72FBDD}"/>
              </a:ext>
            </a:extLst>
          </p:cNvPr>
          <p:cNvPicPr>
            <a:picLocks noChangeAspect="1"/>
          </p:cNvPicPr>
          <p:nvPr/>
        </p:nvPicPr>
        <p:blipFill>
          <a:blip r:embed="rId5">
            <a:alphaModFix amt="70000"/>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407131" y="249913"/>
            <a:ext cx="11559786" cy="381090"/>
          </a:xfrm>
          <a:prstGeom prst="rect">
            <a:avLst/>
          </a:prstGeom>
        </p:spPr>
      </p:pic>
    </p:spTree>
    <p:extLst>
      <p:ext uri="{BB962C8B-B14F-4D97-AF65-F5344CB8AC3E}">
        <p14:creationId xmlns:p14="http://schemas.microsoft.com/office/powerpoint/2010/main" val="401183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928E-DCD0-AB88-F5E0-67F5F4392E9C}"/>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EF6E1094-5B46-8161-7544-ABA8A9ED1B93}"/>
              </a:ext>
            </a:extLst>
          </p:cNvPr>
          <p:cNvGrpSpPr/>
          <p:nvPr/>
        </p:nvGrpSpPr>
        <p:grpSpPr>
          <a:xfrm>
            <a:off x="4525984" y="0"/>
            <a:ext cx="3091542" cy="228600"/>
            <a:chOff x="4550229" y="247425"/>
            <a:chExt cx="3091542" cy="228600"/>
          </a:xfrm>
        </p:grpSpPr>
        <p:pic>
          <p:nvPicPr>
            <p:cNvPr id="3" name="Imagen 2">
              <a:extLst>
                <a:ext uri="{FF2B5EF4-FFF2-40B4-BE49-F238E27FC236}">
                  <a16:creationId xmlns:a16="http://schemas.microsoft.com/office/drawing/2014/main" id="{1E866E5B-EDE2-2437-8ECC-2A18C92275A8}"/>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16" name="Imagen 15">
              <a:extLst>
                <a:ext uri="{FF2B5EF4-FFF2-40B4-BE49-F238E27FC236}">
                  <a16:creationId xmlns:a16="http://schemas.microsoft.com/office/drawing/2014/main" id="{52C521CE-6AE0-FEAD-04E8-3373F181AD91}"/>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8" name="Imagen 17">
            <a:extLst>
              <a:ext uri="{FF2B5EF4-FFF2-40B4-BE49-F238E27FC236}">
                <a16:creationId xmlns:a16="http://schemas.microsoft.com/office/drawing/2014/main" id="{5614F8D5-6D95-9F00-7EFA-A213C2C62327}"/>
              </a:ext>
            </a:extLst>
          </p:cNvPr>
          <p:cNvPicPr>
            <a:picLocks noChangeAspect="1"/>
          </p:cNvPicPr>
          <p:nvPr/>
        </p:nvPicPr>
        <p:blipFill rotWithShape="1">
          <a:blip r:embed="rId3"/>
          <a:srcRect t="65580"/>
          <a:stretch/>
        </p:blipFill>
        <p:spPr>
          <a:xfrm>
            <a:off x="0" y="6785073"/>
            <a:ext cx="12192000" cy="88581"/>
          </a:xfrm>
          <a:prstGeom prst="rect">
            <a:avLst/>
          </a:prstGeom>
        </p:spPr>
      </p:pic>
      <p:pic>
        <p:nvPicPr>
          <p:cNvPr id="36" name="Imagen 35">
            <a:extLst>
              <a:ext uri="{FF2B5EF4-FFF2-40B4-BE49-F238E27FC236}">
                <a16:creationId xmlns:a16="http://schemas.microsoft.com/office/drawing/2014/main" id="{07AC3303-C544-81F1-2A20-CBA751FB462C}"/>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49479" y="288471"/>
            <a:ext cx="11444552" cy="374475"/>
          </a:xfrm>
          <a:prstGeom prst="rect">
            <a:avLst/>
          </a:prstGeom>
        </p:spPr>
      </p:pic>
      <p:sp>
        <p:nvSpPr>
          <p:cNvPr id="5" name="Rectángulo redondeado 4">
            <a:extLst>
              <a:ext uri="{FF2B5EF4-FFF2-40B4-BE49-F238E27FC236}">
                <a16:creationId xmlns:a16="http://schemas.microsoft.com/office/drawing/2014/main" id="{D07DD7AC-E7A4-7256-DA2B-7CBD395AC868}"/>
              </a:ext>
            </a:extLst>
          </p:cNvPr>
          <p:cNvSpPr/>
          <p:nvPr/>
        </p:nvSpPr>
        <p:spPr>
          <a:xfrm>
            <a:off x="225083" y="228599"/>
            <a:ext cx="11732455" cy="6439487"/>
          </a:xfrm>
          <a:prstGeom prst="roundRect">
            <a:avLst>
              <a:gd name="adj" fmla="val 1176"/>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B3B599DB-06AD-13A2-21D0-9B4FA37D1213}"/>
              </a:ext>
            </a:extLst>
          </p:cNvPr>
          <p:cNvGrpSpPr/>
          <p:nvPr/>
        </p:nvGrpSpPr>
        <p:grpSpPr>
          <a:xfrm>
            <a:off x="268912" y="6323308"/>
            <a:ext cx="11605686" cy="268848"/>
            <a:chOff x="265517" y="5864670"/>
            <a:chExt cx="11605686" cy="268848"/>
          </a:xfrm>
        </p:grpSpPr>
        <p:sp>
          <p:nvSpPr>
            <p:cNvPr id="6" name="CuadroTexto 5">
              <a:extLst>
                <a:ext uri="{FF2B5EF4-FFF2-40B4-BE49-F238E27FC236}">
                  <a16:creationId xmlns:a16="http://schemas.microsoft.com/office/drawing/2014/main" id="{08780E65-A024-AEEF-E714-9C2C2A5C6CCE}"/>
                </a:ext>
              </a:extLst>
            </p:cNvPr>
            <p:cNvSpPr txBox="1"/>
            <p:nvPr/>
          </p:nvSpPr>
          <p:spPr>
            <a:xfrm>
              <a:off x="265517" y="5864670"/>
              <a:ext cx="4813249" cy="246221"/>
            </a:xfrm>
            <a:prstGeom prst="rect">
              <a:avLst/>
            </a:prstGeom>
            <a:noFill/>
          </p:spPr>
          <p:txBody>
            <a:bodyPr wrap="square" rtlCol="0">
              <a:spAutoFit/>
            </a:bodyPr>
            <a:lstStyle/>
            <a:p>
              <a:r>
                <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7" name="CuadroTexto 6">
              <a:extLst>
                <a:ext uri="{FF2B5EF4-FFF2-40B4-BE49-F238E27FC236}">
                  <a16:creationId xmlns:a16="http://schemas.microsoft.com/office/drawing/2014/main" id="{88F8B14F-2B30-8E3E-0F3D-D701AA8727A3}"/>
                </a:ext>
              </a:extLst>
            </p:cNvPr>
            <p:cNvSpPr txBox="1"/>
            <p:nvPr/>
          </p:nvSpPr>
          <p:spPr>
            <a:xfrm>
              <a:off x="11216595" y="5887297"/>
              <a:ext cx="654608" cy="246221"/>
            </a:xfrm>
            <a:prstGeom prst="rect">
              <a:avLst/>
            </a:prstGeom>
            <a:noFill/>
          </p:spPr>
          <p:txBody>
            <a:bodyPr wrap="square" rtlCol="0">
              <a:spAutoFit/>
            </a:bodyPr>
            <a:lstStyle/>
            <a:p>
              <a:r>
                <a:rPr lang="es-CL" sz="1000" b="1"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0" name="Imagen 9">
            <a:extLst>
              <a:ext uri="{FF2B5EF4-FFF2-40B4-BE49-F238E27FC236}">
                <a16:creationId xmlns:a16="http://schemas.microsoft.com/office/drawing/2014/main" id="{D31F18BC-CF56-79B9-C80F-E0D0DE17BB6E}"/>
              </a:ext>
            </a:extLst>
          </p:cNvPr>
          <p:cNvPicPr>
            <a:picLocks noChangeAspect="1"/>
          </p:cNvPicPr>
          <p:nvPr/>
        </p:nvPicPr>
        <p:blipFill>
          <a:blip r:embed="rId6"/>
          <a:stretch>
            <a:fillRect/>
          </a:stretch>
        </p:blipFill>
        <p:spPr>
          <a:xfrm>
            <a:off x="1542799" y="1214515"/>
            <a:ext cx="7352814" cy="4991806"/>
          </a:xfrm>
          <a:prstGeom prst="rect">
            <a:avLst/>
          </a:prstGeom>
        </p:spPr>
      </p:pic>
      <p:sp>
        <p:nvSpPr>
          <p:cNvPr id="11" name="Google Shape;95;p16">
            <a:extLst>
              <a:ext uri="{FF2B5EF4-FFF2-40B4-BE49-F238E27FC236}">
                <a16:creationId xmlns:a16="http://schemas.microsoft.com/office/drawing/2014/main" id="{81AA43FB-7A42-7C75-3B99-89577CAE898C}"/>
              </a:ext>
            </a:extLst>
          </p:cNvPr>
          <p:cNvSpPr txBox="1">
            <a:spLocks/>
          </p:cNvSpPr>
          <p:nvPr/>
        </p:nvSpPr>
        <p:spPr>
          <a:xfrm>
            <a:off x="3044570" y="475708"/>
            <a:ext cx="5735715" cy="953085"/>
          </a:xfrm>
          <a:prstGeom prst="rect">
            <a:avLst/>
          </a:prstGeom>
        </p:spPr>
        <p:txBody>
          <a:bodyPr spcFirstLastPara="1" vert="horz" wrap="square" lIns="121868" tIns="121868" rIns="121868" bIns="121868" rtlCol="0" anchor="ctr"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r>
              <a:rPr lang="es-CL" sz="2800" b="1" dirty="0">
                <a:latin typeface="Roboto" panose="02000000000000000000" pitchFamily="2" charset="0"/>
                <a:ea typeface="Roboto" panose="02000000000000000000" pitchFamily="2" charset="0"/>
              </a:rPr>
              <a:t>Informar </a:t>
            </a:r>
            <a:r>
              <a:rPr lang="es-CL" sz="2800" b="1" dirty="0">
                <a:solidFill>
                  <a:srgbClr val="0070C0"/>
                </a:solidFill>
                <a:latin typeface="Roboto" panose="02000000000000000000" pitchFamily="2" charset="0"/>
                <a:ea typeface="Roboto" panose="02000000000000000000" pitchFamily="2" charset="0"/>
              </a:rPr>
              <a:t>Conflictos de Interés</a:t>
            </a:r>
          </a:p>
        </p:txBody>
      </p:sp>
      <p:sp>
        <p:nvSpPr>
          <p:cNvPr id="12" name="CuadroTexto 11">
            <a:extLst>
              <a:ext uri="{FF2B5EF4-FFF2-40B4-BE49-F238E27FC236}">
                <a16:creationId xmlns:a16="http://schemas.microsoft.com/office/drawing/2014/main" id="{FE3A4148-81EC-70AF-FB22-7ADDD6056A56}"/>
              </a:ext>
            </a:extLst>
          </p:cNvPr>
          <p:cNvSpPr txBox="1"/>
          <p:nvPr/>
        </p:nvSpPr>
        <p:spPr>
          <a:xfrm>
            <a:off x="9084383" y="5816137"/>
            <a:ext cx="2444925" cy="276999"/>
          </a:xfrm>
          <a:prstGeom prst="rect">
            <a:avLst/>
          </a:prstGeom>
          <a:noFill/>
        </p:spPr>
        <p:txBody>
          <a:bodyPr wrap="square" rtlCol="0">
            <a:spAutoFit/>
          </a:bodyPr>
          <a:lstStyle/>
          <a:p>
            <a:r>
              <a:rPr lang="es-MX" sz="1200" dirty="0">
                <a:hlinkClick r:id="rId7"/>
              </a:rPr>
              <a:t>Sistema de Postulación en Línea</a:t>
            </a:r>
            <a:endParaRPr lang="es-MX" sz="1200" dirty="0"/>
          </a:p>
        </p:txBody>
      </p:sp>
    </p:spTree>
    <p:extLst>
      <p:ext uri="{BB962C8B-B14F-4D97-AF65-F5344CB8AC3E}">
        <p14:creationId xmlns:p14="http://schemas.microsoft.com/office/powerpoint/2010/main" val="416404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7E3B-4F78-7347-6BE1-BD6A25C912C7}"/>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EB73DA52-1B2D-8F26-0070-D535BB3D24D5}"/>
              </a:ext>
            </a:extLst>
          </p:cNvPr>
          <p:cNvGrpSpPr/>
          <p:nvPr/>
        </p:nvGrpSpPr>
        <p:grpSpPr>
          <a:xfrm>
            <a:off x="4525984" y="0"/>
            <a:ext cx="3091542" cy="228600"/>
            <a:chOff x="4550229" y="247425"/>
            <a:chExt cx="3091542" cy="228600"/>
          </a:xfrm>
        </p:grpSpPr>
        <p:pic>
          <p:nvPicPr>
            <p:cNvPr id="3" name="Imagen 2">
              <a:extLst>
                <a:ext uri="{FF2B5EF4-FFF2-40B4-BE49-F238E27FC236}">
                  <a16:creationId xmlns:a16="http://schemas.microsoft.com/office/drawing/2014/main" id="{1CA5C963-38B3-38CC-9547-9B256A0EA9B6}"/>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16" name="Imagen 15">
              <a:extLst>
                <a:ext uri="{FF2B5EF4-FFF2-40B4-BE49-F238E27FC236}">
                  <a16:creationId xmlns:a16="http://schemas.microsoft.com/office/drawing/2014/main" id="{6FE878DA-8E42-2683-21FF-B416310F3086}"/>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8" name="Imagen 17">
            <a:extLst>
              <a:ext uri="{FF2B5EF4-FFF2-40B4-BE49-F238E27FC236}">
                <a16:creationId xmlns:a16="http://schemas.microsoft.com/office/drawing/2014/main" id="{39F82F4B-968C-6C03-01E3-CD0C56D44892}"/>
              </a:ext>
            </a:extLst>
          </p:cNvPr>
          <p:cNvPicPr>
            <a:picLocks noChangeAspect="1"/>
          </p:cNvPicPr>
          <p:nvPr/>
        </p:nvPicPr>
        <p:blipFill rotWithShape="1">
          <a:blip r:embed="rId3"/>
          <a:srcRect t="65580"/>
          <a:stretch/>
        </p:blipFill>
        <p:spPr>
          <a:xfrm>
            <a:off x="0" y="6785073"/>
            <a:ext cx="12192000" cy="88581"/>
          </a:xfrm>
          <a:prstGeom prst="rect">
            <a:avLst/>
          </a:prstGeom>
        </p:spPr>
      </p:pic>
      <p:pic>
        <p:nvPicPr>
          <p:cNvPr id="36" name="Imagen 35">
            <a:extLst>
              <a:ext uri="{FF2B5EF4-FFF2-40B4-BE49-F238E27FC236}">
                <a16:creationId xmlns:a16="http://schemas.microsoft.com/office/drawing/2014/main" id="{75BE4E38-91EC-477F-7EE1-E14F9FD3B1DF}"/>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49479" y="288471"/>
            <a:ext cx="11444552" cy="374475"/>
          </a:xfrm>
          <a:prstGeom prst="rect">
            <a:avLst/>
          </a:prstGeom>
        </p:spPr>
      </p:pic>
      <p:sp>
        <p:nvSpPr>
          <p:cNvPr id="5" name="Rectángulo redondeado 4">
            <a:extLst>
              <a:ext uri="{FF2B5EF4-FFF2-40B4-BE49-F238E27FC236}">
                <a16:creationId xmlns:a16="http://schemas.microsoft.com/office/drawing/2014/main" id="{AED6A192-B80E-424B-87A1-C10143305323}"/>
              </a:ext>
            </a:extLst>
          </p:cNvPr>
          <p:cNvSpPr/>
          <p:nvPr/>
        </p:nvSpPr>
        <p:spPr>
          <a:xfrm>
            <a:off x="225083" y="228599"/>
            <a:ext cx="11732455" cy="6439487"/>
          </a:xfrm>
          <a:prstGeom prst="roundRect">
            <a:avLst>
              <a:gd name="adj" fmla="val 1176"/>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E244661D-6863-F735-D06B-EAEFE4A9FD77}"/>
              </a:ext>
            </a:extLst>
          </p:cNvPr>
          <p:cNvGrpSpPr/>
          <p:nvPr/>
        </p:nvGrpSpPr>
        <p:grpSpPr>
          <a:xfrm>
            <a:off x="268912" y="6323308"/>
            <a:ext cx="11605686" cy="268848"/>
            <a:chOff x="265517" y="5864670"/>
            <a:chExt cx="11605686" cy="268848"/>
          </a:xfrm>
        </p:grpSpPr>
        <p:sp>
          <p:nvSpPr>
            <p:cNvPr id="6" name="CuadroTexto 5">
              <a:extLst>
                <a:ext uri="{FF2B5EF4-FFF2-40B4-BE49-F238E27FC236}">
                  <a16:creationId xmlns:a16="http://schemas.microsoft.com/office/drawing/2014/main" id="{EDB57627-997D-36E4-DF70-97E252B68DFD}"/>
                </a:ext>
              </a:extLst>
            </p:cNvPr>
            <p:cNvSpPr txBox="1"/>
            <p:nvPr/>
          </p:nvSpPr>
          <p:spPr>
            <a:xfrm>
              <a:off x="265517" y="5864670"/>
              <a:ext cx="4813249" cy="246221"/>
            </a:xfrm>
            <a:prstGeom prst="rect">
              <a:avLst/>
            </a:prstGeom>
            <a:noFill/>
          </p:spPr>
          <p:txBody>
            <a:bodyPr wrap="square" rtlCol="0">
              <a:spAutoFit/>
            </a:bodyPr>
            <a:lstStyle/>
            <a:p>
              <a:r>
                <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7" name="CuadroTexto 6">
              <a:extLst>
                <a:ext uri="{FF2B5EF4-FFF2-40B4-BE49-F238E27FC236}">
                  <a16:creationId xmlns:a16="http://schemas.microsoft.com/office/drawing/2014/main" id="{1F106AF0-2735-C1A5-F43C-2CE0A8A5AA59}"/>
                </a:ext>
              </a:extLst>
            </p:cNvPr>
            <p:cNvSpPr txBox="1"/>
            <p:nvPr/>
          </p:nvSpPr>
          <p:spPr>
            <a:xfrm>
              <a:off x="11216595" y="5887297"/>
              <a:ext cx="654608" cy="246221"/>
            </a:xfrm>
            <a:prstGeom prst="rect">
              <a:avLst/>
            </a:prstGeom>
            <a:noFill/>
          </p:spPr>
          <p:txBody>
            <a:bodyPr wrap="square" rtlCol="0">
              <a:spAutoFit/>
            </a:bodyPr>
            <a:lstStyle/>
            <a:p>
              <a:r>
                <a:rPr lang="es-CL" sz="1000" b="1"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Google Shape;95;p16">
            <a:extLst>
              <a:ext uri="{FF2B5EF4-FFF2-40B4-BE49-F238E27FC236}">
                <a16:creationId xmlns:a16="http://schemas.microsoft.com/office/drawing/2014/main" id="{C6BAF0DE-8780-7CD9-0101-205B4F2C2BDB}"/>
              </a:ext>
            </a:extLst>
          </p:cNvPr>
          <p:cNvSpPr txBox="1">
            <a:spLocks/>
          </p:cNvSpPr>
          <p:nvPr/>
        </p:nvSpPr>
        <p:spPr>
          <a:xfrm>
            <a:off x="2852909" y="1114949"/>
            <a:ext cx="6476801" cy="953085"/>
          </a:xfrm>
          <a:prstGeom prst="rect">
            <a:avLst/>
          </a:prstGeom>
        </p:spPr>
        <p:txBody>
          <a:bodyPr spcFirstLastPara="1" vert="horz" wrap="square" lIns="121868" tIns="121868" rIns="121868" bIns="121868" rtlCol="0" anchor="ctr"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r>
              <a:rPr lang="es-CL" sz="2800" b="1" dirty="0">
                <a:solidFill>
                  <a:srgbClr val="0070C0"/>
                </a:solidFill>
                <a:latin typeface="Roboto" panose="02000000000000000000" pitchFamily="2" charset="0"/>
                <a:ea typeface="Roboto" panose="02000000000000000000" pitchFamily="2" charset="0"/>
              </a:rPr>
              <a:t>Resultados Doctorado Nacional, 2025</a:t>
            </a:r>
          </a:p>
        </p:txBody>
      </p:sp>
      <p:pic>
        <p:nvPicPr>
          <p:cNvPr id="9" name="Imagen 8">
            <a:extLst>
              <a:ext uri="{FF2B5EF4-FFF2-40B4-BE49-F238E27FC236}">
                <a16:creationId xmlns:a16="http://schemas.microsoft.com/office/drawing/2014/main" id="{236E3620-2E53-4759-876A-BF727C01E983}"/>
              </a:ext>
            </a:extLst>
          </p:cNvPr>
          <p:cNvPicPr>
            <a:picLocks noChangeAspect="1"/>
          </p:cNvPicPr>
          <p:nvPr/>
        </p:nvPicPr>
        <p:blipFill>
          <a:blip r:embed="rId6"/>
          <a:stretch>
            <a:fillRect/>
          </a:stretch>
        </p:blipFill>
        <p:spPr>
          <a:xfrm>
            <a:off x="1925872" y="2626153"/>
            <a:ext cx="7973111" cy="1174187"/>
          </a:xfrm>
          <a:prstGeom prst="rect">
            <a:avLst/>
          </a:prstGeom>
        </p:spPr>
      </p:pic>
      <p:pic>
        <p:nvPicPr>
          <p:cNvPr id="10" name="Imagen 9" descr="Logotipo&#10;&#10;El contenido generado por IA puede ser incorrecto.">
            <a:extLst>
              <a:ext uri="{FF2B5EF4-FFF2-40B4-BE49-F238E27FC236}">
                <a16:creationId xmlns:a16="http://schemas.microsoft.com/office/drawing/2014/main" id="{41CD6813-587E-473F-E39A-F4F6BBA64FAE}"/>
              </a:ext>
            </a:extLst>
          </p:cNvPr>
          <p:cNvPicPr>
            <a:picLocks noChangeAspect="1"/>
          </p:cNvPicPr>
          <p:nvPr/>
        </p:nvPicPr>
        <p:blipFill>
          <a:blip r:embed="rId7">
            <a:duotone>
              <a:prstClr val="black"/>
              <a:schemeClr val="accent5">
                <a:tint val="45000"/>
                <a:satMod val="400000"/>
              </a:schemeClr>
            </a:duotone>
          </a:blip>
          <a:stretch>
            <a:fillRect/>
          </a:stretch>
        </p:blipFill>
        <p:spPr>
          <a:xfrm>
            <a:off x="5131006" y="4200705"/>
            <a:ext cx="1562842" cy="1562842"/>
          </a:xfrm>
          <a:prstGeom prst="rect">
            <a:avLst/>
          </a:prstGeom>
        </p:spPr>
      </p:pic>
    </p:spTree>
    <p:extLst>
      <p:ext uri="{BB962C8B-B14F-4D97-AF65-F5344CB8AC3E}">
        <p14:creationId xmlns:p14="http://schemas.microsoft.com/office/powerpoint/2010/main" val="145440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B9168-8E5E-19A3-2F2F-8DB8F9DC56A2}"/>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6F211A83-F815-9923-E03A-EA1898E01B4B}"/>
              </a:ext>
            </a:extLst>
          </p:cNvPr>
          <p:cNvGrpSpPr/>
          <p:nvPr/>
        </p:nvGrpSpPr>
        <p:grpSpPr>
          <a:xfrm>
            <a:off x="4525984" y="0"/>
            <a:ext cx="3091542" cy="228600"/>
            <a:chOff x="4550229" y="247425"/>
            <a:chExt cx="3091542" cy="228600"/>
          </a:xfrm>
        </p:grpSpPr>
        <p:pic>
          <p:nvPicPr>
            <p:cNvPr id="3" name="Imagen 2">
              <a:extLst>
                <a:ext uri="{FF2B5EF4-FFF2-40B4-BE49-F238E27FC236}">
                  <a16:creationId xmlns:a16="http://schemas.microsoft.com/office/drawing/2014/main" id="{2A260161-A220-311D-CAB0-5A9516C2DCCC}"/>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16" name="Imagen 15">
              <a:extLst>
                <a:ext uri="{FF2B5EF4-FFF2-40B4-BE49-F238E27FC236}">
                  <a16:creationId xmlns:a16="http://schemas.microsoft.com/office/drawing/2014/main" id="{395A6255-576A-8787-6847-B9387E90537C}"/>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8" name="Imagen 17">
            <a:extLst>
              <a:ext uri="{FF2B5EF4-FFF2-40B4-BE49-F238E27FC236}">
                <a16:creationId xmlns:a16="http://schemas.microsoft.com/office/drawing/2014/main" id="{646AC147-A3CD-4BC9-5A81-90382B61D4B8}"/>
              </a:ext>
            </a:extLst>
          </p:cNvPr>
          <p:cNvPicPr>
            <a:picLocks noChangeAspect="1"/>
          </p:cNvPicPr>
          <p:nvPr/>
        </p:nvPicPr>
        <p:blipFill rotWithShape="1">
          <a:blip r:embed="rId3"/>
          <a:srcRect t="65580"/>
          <a:stretch/>
        </p:blipFill>
        <p:spPr>
          <a:xfrm>
            <a:off x="0" y="6785073"/>
            <a:ext cx="12192000" cy="88581"/>
          </a:xfrm>
          <a:prstGeom prst="rect">
            <a:avLst/>
          </a:prstGeom>
        </p:spPr>
      </p:pic>
      <p:pic>
        <p:nvPicPr>
          <p:cNvPr id="36" name="Imagen 35">
            <a:extLst>
              <a:ext uri="{FF2B5EF4-FFF2-40B4-BE49-F238E27FC236}">
                <a16:creationId xmlns:a16="http://schemas.microsoft.com/office/drawing/2014/main" id="{2EACB489-408B-49E1-3C6D-66C59559108F}"/>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49479" y="288471"/>
            <a:ext cx="11444552" cy="374475"/>
          </a:xfrm>
          <a:prstGeom prst="rect">
            <a:avLst/>
          </a:prstGeom>
        </p:spPr>
      </p:pic>
      <p:sp>
        <p:nvSpPr>
          <p:cNvPr id="5" name="Rectángulo redondeado 4">
            <a:extLst>
              <a:ext uri="{FF2B5EF4-FFF2-40B4-BE49-F238E27FC236}">
                <a16:creationId xmlns:a16="http://schemas.microsoft.com/office/drawing/2014/main" id="{28AE1612-4BB5-1750-899B-495EEA1AB230}"/>
              </a:ext>
            </a:extLst>
          </p:cNvPr>
          <p:cNvSpPr/>
          <p:nvPr/>
        </p:nvSpPr>
        <p:spPr>
          <a:xfrm>
            <a:off x="225083" y="228599"/>
            <a:ext cx="11732455" cy="6439487"/>
          </a:xfrm>
          <a:prstGeom prst="roundRect">
            <a:avLst>
              <a:gd name="adj" fmla="val 1176"/>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6343CE27-FC13-2730-6078-161C19553D2D}"/>
              </a:ext>
            </a:extLst>
          </p:cNvPr>
          <p:cNvGrpSpPr/>
          <p:nvPr/>
        </p:nvGrpSpPr>
        <p:grpSpPr>
          <a:xfrm>
            <a:off x="268912" y="6323308"/>
            <a:ext cx="11605686" cy="268848"/>
            <a:chOff x="265517" y="5864670"/>
            <a:chExt cx="11605686" cy="268848"/>
          </a:xfrm>
        </p:grpSpPr>
        <p:sp>
          <p:nvSpPr>
            <p:cNvPr id="6" name="CuadroTexto 5">
              <a:extLst>
                <a:ext uri="{FF2B5EF4-FFF2-40B4-BE49-F238E27FC236}">
                  <a16:creationId xmlns:a16="http://schemas.microsoft.com/office/drawing/2014/main" id="{1D152246-96AD-77FE-9A9B-14160E0EBCCA}"/>
                </a:ext>
              </a:extLst>
            </p:cNvPr>
            <p:cNvSpPr txBox="1"/>
            <p:nvPr/>
          </p:nvSpPr>
          <p:spPr>
            <a:xfrm>
              <a:off x="265517" y="5864670"/>
              <a:ext cx="4813249" cy="246221"/>
            </a:xfrm>
            <a:prstGeom prst="rect">
              <a:avLst/>
            </a:prstGeom>
            <a:noFill/>
          </p:spPr>
          <p:txBody>
            <a:bodyPr wrap="square" rtlCol="0">
              <a:spAutoFit/>
            </a:bodyPr>
            <a:lstStyle/>
            <a:p>
              <a:r>
                <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7" name="CuadroTexto 6">
              <a:extLst>
                <a:ext uri="{FF2B5EF4-FFF2-40B4-BE49-F238E27FC236}">
                  <a16:creationId xmlns:a16="http://schemas.microsoft.com/office/drawing/2014/main" id="{0C2DDA02-BC3A-9EF5-0F46-E2DD9C6B55F4}"/>
                </a:ext>
              </a:extLst>
            </p:cNvPr>
            <p:cNvSpPr txBox="1"/>
            <p:nvPr/>
          </p:nvSpPr>
          <p:spPr>
            <a:xfrm>
              <a:off x="11216595" y="5887297"/>
              <a:ext cx="654608" cy="246221"/>
            </a:xfrm>
            <a:prstGeom prst="rect">
              <a:avLst/>
            </a:prstGeom>
            <a:noFill/>
          </p:spPr>
          <p:txBody>
            <a:bodyPr wrap="square" rtlCol="0">
              <a:spAutoFit/>
            </a:bodyPr>
            <a:lstStyle/>
            <a:p>
              <a:r>
                <a:rPr lang="es-CL" sz="1000" b="1"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1" name="Google Shape;95;p16">
            <a:extLst>
              <a:ext uri="{FF2B5EF4-FFF2-40B4-BE49-F238E27FC236}">
                <a16:creationId xmlns:a16="http://schemas.microsoft.com/office/drawing/2014/main" id="{955EDB4C-05DA-C4B4-3B75-6DC133E07547}"/>
              </a:ext>
            </a:extLst>
          </p:cNvPr>
          <p:cNvSpPr txBox="1">
            <a:spLocks/>
          </p:cNvSpPr>
          <p:nvPr/>
        </p:nvSpPr>
        <p:spPr>
          <a:xfrm>
            <a:off x="2833354" y="924242"/>
            <a:ext cx="6476801" cy="953085"/>
          </a:xfrm>
          <a:prstGeom prst="rect">
            <a:avLst/>
          </a:prstGeom>
        </p:spPr>
        <p:txBody>
          <a:bodyPr spcFirstLastPara="1" vert="horz" wrap="square" lIns="121868" tIns="121868" rIns="121868" bIns="121868" rtlCol="0" anchor="ctr"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r>
              <a:rPr lang="es-CL" sz="2800" b="1" dirty="0">
                <a:solidFill>
                  <a:srgbClr val="0070C0"/>
                </a:solidFill>
                <a:latin typeface="Roboto" panose="02000000000000000000" pitchFamily="2" charset="0"/>
                <a:ea typeface="Roboto" panose="02000000000000000000" pitchFamily="2" charset="0"/>
              </a:rPr>
              <a:t>Resultados Magíster Nacional, 2025</a:t>
            </a:r>
          </a:p>
        </p:txBody>
      </p:sp>
      <p:pic>
        <p:nvPicPr>
          <p:cNvPr id="8" name="Imagen 7">
            <a:extLst>
              <a:ext uri="{FF2B5EF4-FFF2-40B4-BE49-F238E27FC236}">
                <a16:creationId xmlns:a16="http://schemas.microsoft.com/office/drawing/2014/main" id="{0CABAC12-B421-F22E-F2F6-5D27BDB8E623}"/>
              </a:ext>
            </a:extLst>
          </p:cNvPr>
          <p:cNvPicPr>
            <a:picLocks noChangeAspect="1"/>
          </p:cNvPicPr>
          <p:nvPr/>
        </p:nvPicPr>
        <p:blipFill>
          <a:blip r:embed="rId6"/>
          <a:stretch>
            <a:fillRect/>
          </a:stretch>
        </p:blipFill>
        <p:spPr>
          <a:xfrm>
            <a:off x="1738838" y="2425922"/>
            <a:ext cx="8871198" cy="1230457"/>
          </a:xfrm>
          <a:prstGeom prst="rect">
            <a:avLst/>
          </a:prstGeom>
        </p:spPr>
      </p:pic>
      <p:pic>
        <p:nvPicPr>
          <p:cNvPr id="9" name="Imagen 8">
            <a:extLst>
              <a:ext uri="{FF2B5EF4-FFF2-40B4-BE49-F238E27FC236}">
                <a16:creationId xmlns:a16="http://schemas.microsoft.com/office/drawing/2014/main" id="{F287DB29-C88C-16E1-92FD-9EB4BCBCB57C}"/>
              </a:ext>
            </a:extLst>
          </p:cNvPr>
          <p:cNvPicPr>
            <a:picLocks noChangeAspect="1"/>
          </p:cNvPicPr>
          <p:nvPr/>
        </p:nvPicPr>
        <p:blipFill>
          <a:blip r:embed="rId7"/>
          <a:stretch>
            <a:fillRect/>
          </a:stretch>
        </p:blipFill>
        <p:spPr>
          <a:xfrm>
            <a:off x="5394081" y="4038720"/>
            <a:ext cx="1560711" cy="1560711"/>
          </a:xfrm>
          <a:prstGeom prst="rect">
            <a:avLst/>
          </a:prstGeom>
        </p:spPr>
      </p:pic>
    </p:spTree>
    <p:extLst>
      <p:ext uri="{BB962C8B-B14F-4D97-AF65-F5344CB8AC3E}">
        <p14:creationId xmlns:p14="http://schemas.microsoft.com/office/powerpoint/2010/main" val="426385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7DC32-E090-08E1-72AF-1552E77BE635}"/>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DB10D882-0FAF-F604-85CD-2EE75F9A8704}"/>
              </a:ext>
            </a:extLst>
          </p:cNvPr>
          <p:cNvGrpSpPr/>
          <p:nvPr/>
        </p:nvGrpSpPr>
        <p:grpSpPr>
          <a:xfrm>
            <a:off x="4525984" y="0"/>
            <a:ext cx="3091542" cy="228600"/>
            <a:chOff x="4550229" y="247425"/>
            <a:chExt cx="3091542" cy="228600"/>
          </a:xfrm>
        </p:grpSpPr>
        <p:pic>
          <p:nvPicPr>
            <p:cNvPr id="3" name="Imagen 2">
              <a:extLst>
                <a:ext uri="{FF2B5EF4-FFF2-40B4-BE49-F238E27FC236}">
                  <a16:creationId xmlns:a16="http://schemas.microsoft.com/office/drawing/2014/main" id="{3B1E2CCF-28C3-243D-FDEE-A3EDDADFF0F6}"/>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16" name="Imagen 15">
              <a:extLst>
                <a:ext uri="{FF2B5EF4-FFF2-40B4-BE49-F238E27FC236}">
                  <a16:creationId xmlns:a16="http://schemas.microsoft.com/office/drawing/2014/main" id="{F43AEC7A-C688-6B8B-A010-EF44F16C87D2}"/>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8" name="Imagen 17">
            <a:extLst>
              <a:ext uri="{FF2B5EF4-FFF2-40B4-BE49-F238E27FC236}">
                <a16:creationId xmlns:a16="http://schemas.microsoft.com/office/drawing/2014/main" id="{40A14FFD-E53F-AE0B-DA9C-7A4495465527}"/>
              </a:ext>
            </a:extLst>
          </p:cNvPr>
          <p:cNvPicPr>
            <a:picLocks noChangeAspect="1"/>
          </p:cNvPicPr>
          <p:nvPr/>
        </p:nvPicPr>
        <p:blipFill rotWithShape="1">
          <a:blip r:embed="rId3"/>
          <a:srcRect t="65580"/>
          <a:stretch/>
        </p:blipFill>
        <p:spPr>
          <a:xfrm>
            <a:off x="0" y="6785073"/>
            <a:ext cx="12192000" cy="88581"/>
          </a:xfrm>
          <a:prstGeom prst="rect">
            <a:avLst/>
          </a:prstGeom>
        </p:spPr>
      </p:pic>
      <p:pic>
        <p:nvPicPr>
          <p:cNvPr id="36" name="Imagen 35">
            <a:extLst>
              <a:ext uri="{FF2B5EF4-FFF2-40B4-BE49-F238E27FC236}">
                <a16:creationId xmlns:a16="http://schemas.microsoft.com/office/drawing/2014/main" id="{3E46EBB9-DB0B-E48F-A85A-F6384F287E13}"/>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49479" y="288471"/>
            <a:ext cx="11444552" cy="374475"/>
          </a:xfrm>
          <a:prstGeom prst="rect">
            <a:avLst/>
          </a:prstGeom>
        </p:spPr>
      </p:pic>
      <p:sp>
        <p:nvSpPr>
          <p:cNvPr id="5" name="Rectángulo redondeado 4">
            <a:extLst>
              <a:ext uri="{FF2B5EF4-FFF2-40B4-BE49-F238E27FC236}">
                <a16:creationId xmlns:a16="http://schemas.microsoft.com/office/drawing/2014/main" id="{A87B0E89-E30E-4063-6D55-9A71273E0295}"/>
              </a:ext>
            </a:extLst>
          </p:cNvPr>
          <p:cNvSpPr/>
          <p:nvPr/>
        </p:nvSpPr>
        <p:spPr>
          <a:xfrm>
            <a:off x="225083" y="228599"/>
            <a:ext cx="11732455" cy="6439487"/>
          </a:xfrm>
          <a:prstGeom prst="roundRect">
            <a:avLst>
              <a:gd name="adj" fmla="val 1176"/>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CE9F0080-7A80-BBB7-7927-CCC7BD5DFCB2}"/>
              </a:ext>
            </a:extLst>
          </p:cNvPr>
          <p:cNvGrpSpPr/>
          <p:nvPr/>
        </p:nvGrpSpPr>
        <p:grpSpPr>
          <a:xfrm>
            <a:off x="268912" y="6323308"/>
            <a:ext cx="11605686" cy="268848"/>
            <a:chOff x="265517" y="5864670"/>
            <a:chExt cx="11605686" cy="268848"/>
          </a:xfrm>
        </p:grpSpPr>
        <p:sp>
          <p:nvSpPr>
            <p:cNvPr id="6" name="CuadroTexto 5">
              <a:extLst>
                <a:ext uri="{FF2B5EF4-FFF2-40B4-BE49-F238E27FC236}">
                  <a16:creationId xmlns:a16="http://schemas.microsoft.com/office/drawing/2014/main" id="{4D57D36F-E673-0BB8-7EF9-9709B3D3D8DA}"/>
                </a:ext>
              </a:extLst>
            </p:cNvPr>
            <p:cNvSpPr txBox="1"/>
            <p:nvPr/>
          </p:nvSpPr>
          <p:spPr>
            <a:xfrm>
              <a:off x="265517" y="5864670"/>
              <a:ext cx="4813249" cy="246221"/>
            </a:xfrm>
            <a:prstGeom prst="rect">
              <a:avLst/>
            </a:prstGeom>
            <a:noFill/>
          </p:spPr>
          <p:txBody>
            <a:bodyPr wrap="square" rtlCol="0">
              <a:spAutoFit/>
            </a:bodyPr>
            <a:lstStyle/>
            <a:p>
              <a:r>
                <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7" name="CuadroTexto 6">
              <a:extLst>
                <a:ext uri="{FF2B5EF4-FFF2-40B4-BE49-F238E27FC236}">
                  <a16:creationId xmlns:a16="http://schemas.microsoft.com/office/drawing/2014/main" id="{9C6ABCF3-4D04-AF81-0D5C-09CDF7C89CB9}"/>
                </a:ext>
              </a:extLst>
            </p:cNvPr>
            <p:cNvSpPr txBox="1"/>
            <p:nvPr/>
          </p:nvSpPr>
          <p:spPr>
            <a:xfrm>
              <a:off x="11216595" y="5887297"/>
              <a:ext cx="654608" cy="246221"/>
            </a:xfrm>
            <a:prstGeom prst="rect">
              <a:avLst/>
            </a:prstGeom>
            <a:noFill/>
          </p:spPr>
          <p:txBody>
            <a:bodyPr wrap="square" rtlCol="0">
              <a:spAutoFit/>
            </a:bodyPr>
            <a:lstStyle/>
            <a:p>
              <a:r>
                <a:rPr lang="es-CL" sz="1000" b="1"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9" name="Gráfico 18" descr="Advertencia con relleno sólido">
            <a:extLst>
              <a:ext uri="{FF2B5EF4-FFF2-40B4-BE49-F238E27FC236}">
                <a16:creationId xmlns:a16="http://schemas.microsoft.com/office/drawing/2014/main" id="{4EEB6CC2-6708-CE22-3DF7-DA8A14BDBC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7402" y="3094182"/>
            <a:ext cx="782304" cy="782304"/>
          </a:xfrm>
          <a:prstGeom prst="rect">
            <a:avLst/>
          </a:prstGeom>
        </p:spPr>
      </p:pic>
      <p:pic>
        <p:nvPicPr>
          <p:cNvPr id="10" name="Imagen 9">
            <a:extLst>
              <a:ext uri="{FF2B5EF4-FFF2-40B4-BE49-F238E27FC236}">
                <a16:creationId xmlns:a16="http://schemas.microsoft.com/office/drawing/2014/main" id="{6ED53931-D105-2A3E-281A-4270B388EBE5}"/>
              </a:ext>
            </a:extLst>
          </p:cNvPr>
          <p:cNvPicPr>
            <a:picLocks noChangeAspect="1"/>
          </p:cNvPicPr>
          <p:nvPr/>
        </p:nvPicPr>
        <p:blipFill>
          <a:blip r:embed="rId8"/>
          <a:stretch>
            <a:fillRect/>
          </a:stretch>
        </p:blipFill>
        <p:spPr>
          <a:xfrm>
            <a:off x="6865439" y="1168130"/>
            <a:ext cx="5101478" cy="4521739"/>
          </a:xfrm>
          <a:prstGeom prst="rect">
            <a:avLst/>
          </a:prstGeom>
        </p:spPr>
      </p:pic>
      <p:pic>
        <p:nvPicPr>
          <p:cNvPr id="13" name="Imagen 12">
            <a:extLst>
              <a:ext uri="{FF2B5EF4-FFF2-40B4-BE49-F238E27FC236}">
                <a16:creationId xmlns:a16="http://schemas.microsoft.com/office/drawing/2014/main" id="{ACF538AB-D958-901C-F6E8-F0AE8616C6F7}"/>
              </a:ext>
            </a:extLst>
          </p:cNvPr>
          <p:cNvPicPr>
            <a:picLocks noChangeAspect="1"/>
          </p:cNvPicPr>
          <p:nvPr/>
        </p:nvPicPr>
        <p:blipFill>
          <a:blip r:embed="rId9"/>
          <a:stretch>
            <a:fillRect/>
          </a:stretch>
        </p:blipFill>
        <p:spPr>
          <a:xfrm>
            <a:off x="1192025" y="1252646"/>
            <a:ext cx="5504339" cy="3975135"/>
          </a:xfrm>
          <a:prstGeom prst="rect">
            <a:avLst/>
          </a:prstGeom>
        </p:spPr>
      </p:pic>
    </p:spTree>
    <p:extLst>
      <p:ext uri="{BB962C8B-B14F-4D97-AF65-F5344CB8AC3E}">
        <p14:creationId xmlns:p14="http://schemas.microsoft.com/office/powerpoint/2010/main" val="127639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5299C6F-2CD6-24A4-663B-417E3731DEDA}"/>
              </a:ext>
            </a:extLst>
          </p:cNvPr>
          <p:cNvPicPr>
            <a:picLocks noChangeAspect="1"/>
          </p:cNvPicPr>
          <p:nvPr/>
        </p:nvPicPr>
        <p:blipFill rotWithShape="1">
          <a:blip r:embed="rId2"/>
          <a:srcRect t="65580"/>
          <a:stretch/>
        </p:blipFill>
        <p:spPr>
          <a:xfrm>
            <a:off x="0" y="6785073"/>
            <a:ext cx="12192000" cy="88581"/>
          </a:xfrm>
          <a:prstGeom prst="rect">
            <a:avLst/>
          </a:prstGeom>
        </p:spPr>
      </p:pic>
      <p:grpSp>
        <p:nvGrpSpPr>
          <p:cNvPr id="12" name="Grupo 11">
            <a:extLst>
              <a:ext uri="{FF2B5EF4-FFF2-40B4-BE49-F238E27FC236}">
                <a16:creationId xmlns:a16="http://schemas.microsoft.com/office/drawing/2014/main" id="{3610A017-59EA-9D43-E782-9AF96ACF205F}"/>
              </a:ext>
            </a:extLst>
          </p:cNvPr>
          <p:cNvGrpSpPr/>
          <p:nvPr/>
        </p:nvGrpSpPr>
        <p:grpSpPr>
          <a:xfrm>
            <a:off x="4525984" y="0"/>
            <a:ext cx="3091542" cy="228600"/>
            <a:chOff x="4550229" y="247425"/>
            <a:chExt cx="3091542" cy="228600"/>
          </a:xfrm>
        </p:grpSpPr>
        <p:pic>
          <p:nvPicPr>
            <p:cNvPr id="13" name="Imagen 12">
              <a:extLst>
                <a:ext uri="{FF2B5EF4-FFF2-40B4-BE49-F238E27FC236}">
                  <a16:creationId xmlns:a16="http://schemas.microsoft.com/office/drawing/2014/main" id="{E1AEEDB1-946E-E194-35ED-5E2038449B42}"/>
                </a:ext>
              </a:extLst>
            </p:cNvPr>
            <p:cNvPicPr>
              <a:picLocks noChangeAspect="1"/>
            </p:cNvPicPr>
            <p:nvPr/>
          </p:nvPicPr>
          <p:blipFill>
            <a:blip r:embed="rId3"/>
            <a:stretch>
              <a:fillRect/>
            </a:stretch>
          </p:blipFill>
          <p:spPr>
            <a:xfrm>
              <a:off x="4550229" y="247425"/>
              <a:ext cx="3091542" cy="228599"/>
            </a:xfrm>
            <a:prstGeom prst="rect">
              <a:avLst/>
            </a:prstGeom>
          </p:spPr>
        </p:pic>
        <p:pic>
          <p:nvPicPr>
            <p:cNvPr id="14" name="Imagen 13">
              <a:extLst>
                <a:ext uri="{FF2B5EF4-FFF2-40B4-BE49-F238E27FC236}">
                  <a16:creationId xmlns:a16="http://schemas.microsoft.com/office/drawing/2014/main" id="{3F45E097-D976-23A5-7FB2-A00F4D2C2701}"/>
                </a:ext>
              </a:extLst>
            </p:cNvPr>
            <p:cNvPicPr>
              <a:picLocks noChangeAspect="1"/>
            </p:cNvPicPr>
            <p:nvPr/>
          </p:nvPicPr>
          <p:blipFill rotWithShape="1">
            <a:blip r:embed="rId3"/>
            <a:srcRect r="59747"/>
            <a:stretch/>
          </p:blipFill>
          <p:spPr>
            <a:xfrm>
              <a:off x="4550229" y="247426"/>
              <a:ext cx="1386444" cy="228599"/>
            </a:xfrm>
            <a:prstGeom prst="rect">
              <a:avLst/>
            </a:prstGeom>
          </p:spPr>
        </p:pic>
      </p:grpSp>
      <p:sp>
        <p:nvSpPr>
          <p:cNvPr id="9" name="Rectángulo redondeado 8">
            <a:extLst>
              <a:ext uri="{FF2B5EF4-FFF2-40B4-BE49-F238E27FC236}">
                <a16:creationId xmlns:a16="http://schemas.microsoft.com/office/drawing/2014/main" id="{5A0DA1EC-7464-2704-F5E0-12BD302A501C}"/>
              </a:ext>
            </a:extLst>
          </p:cNvPr>
          <p:cNvSpPr/>
          <p:nvPr/>
        </p:nvSpPr>
        <p:spPr>
          <a:xfrm>
            <a:off x="225083" y="228599"/>
            <a:ext cx="11732455" cy="6439487"/>
          </a:xfrm>
          <a:prstGeom prst="roundRect">
            <a:avLst>
              <a:gd name="adj" fmla="val 1176"/>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Google Shape;479;p24">
            <a:extLst>
              <a:ext uri="{FF2B5EF4-FFF2-40B4-BE49-F238E27FC236}">
                <a16:creationId xmlns:a16="http://schemas.microsoft.com/office/drawing/2014/main" id="{E5A98051-C5CE-907A-5609-80E3FBEED114}"/>
              </a:ext>
            </a:extLst>
          </p:cNvPr>
          <p:cNvSpPr/>
          <p:nvPr/>
        </p:nvSpPr>
        <p:spPr>
          <a:xfrm>
            <a:off x="2172003" y="1649677"/>
            <a:ext cx="352448" cy="474033"/>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476;p24">
            <a:extLst>
              <a:ext uri="{FF2B5EF4-FFF2-40B4-BE49-F238E27FC236}">
                <a16:creationId xmlns:a16="http://schemas.microsoft.com/office/drawing/2014/main" id="{58B923FF-D10D-F5B5-1313-515666C6AF2D}"/>
              </a:ext>
            </a:extLst>
          </p:cNvPr>
          <p:cNvGrpSpPr/>
          <p:nvPr/>
        </p:nvGrpSpPr>
        <p:grpSpPr>
          <a:xfrm>
            <a:off x="2137607" y="2642718"/>
            <a:ext cx="474328" cy="474033"/>
            <a:chOff x="6479471" y="2079003"/>
            <a:chExt cx="348923" cy="348706"/>
          </a:xfrm>
          <a:solidFill>
            <a:schemeClr val="tx1"/>
          </a:solidFill>
        </p:grpSpPr>
        <p:sp>
          <p:nvSpPr>
            <p:cNvPr id="20" name="Google Shape;477;p24">
              <a:extLst>
                <a:ext uri="{FF2B5EF4-FFF2-40B4-BE49-F238E27FC236}">
                  <a16:creationId xmlns:a16="http://schemas.microsoft.com/office/drawing/2014/main" id="{BE7146E3-9D44-6F62-90C9-B1ABA206B5BC}"/>
                </a:ext>
              </a:extLst>
            </p:cNvPr>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478;p24">
              <a:extLst>
                <a:ext uri="{FF2B5EF4-FFF2-40B4-BE49-F238E27FC236}">
                  <a16:creationId xmlns:a16="http://schemas.microsoft.com/office/drawing/2014/main" id="{0BB231A7-E78F-2B50-9225-4A224BA085BA}"/>
                </a:ext>
              </a:extLst>
            </p:cNvPr>
            <p:cNvGrpSpPr/>
            <p:nvPr/>
          </p:nvGrpSpPr>
          <p:grpSpPr>
            <a:xfrm>
              <a:off x="6520582" y="2079003"/>
              <a:ext cx="307811" cy="348706"/>
              <a:chOff x="-60218325" y="2304850"/>
              <a:chExt cx="279625" cy="316775"/>
            </a:xfrm>
            <a:grpFill/>
          </p:grpSpPr>
          <p:sp>
            <p:nvSpPr>
              <p:cNvPr id="22" name="Google Shape;479;p24">
                <a:extLst>
                  <a:ext uri="{FF2B5EF4-FFF2-40B4-BE49-F238E27FC236}">
                    <a16:creationId xmlns:a16="http://schemas.microsoft.com/office/drawing/2014/main" id="{FB9764BD-E1DB-0F11-D169-F204BFA2C760}"/>
                  </a:ext>
                </a:extLst>
              </p:cNvPr>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1;p24">
                <a:extLst>
                  <a:ext uri="{FF2B5EF4-FFF2-40B4-BE49-F238E27FC236}">
                    <a16:creationId xmlns:a16="http://schemas.microsoft.com/office/drawing/2014/main" id="{E5E74728-9046-EAB5-32B7-CFB0AD6F0E0E}"/>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2;p24">
                <a:extLst>
                  <a:ext uri="{FF2B5EF4-FFF2-40B4-BE49-F238E27FC236}">
                    <a16:creationId xmlns:a16="http://schemas.microsoft.com/office/drawing/2014/main" id="{4B95636A-EB39-F6AC-F690-10F2DAC6071E}"/>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3;p24">
                <a:extLst>
                  <a:ext uri="{FF2B5EF4-FFF2-40B4-BE49-F238E27FC236}">
                    <a16:creationId xmlns:a16="http://schemas.microsoft.com/office/drawing/2014/main" id="{0166569B-A936-CE2F-7637-C77230199AA4}"/>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84;p24">
                <a:extLst>
                  <a:ext uri="{FF2B5EF4-FFF2-40B4-BE49-F238E27FC236}">
                    <a16:creationId xmlns:a16="http://schemas.microsoft.com/office/drawing/2014/main" id="{45491957-8E88-E734-D662-8FD5584AF103}"/>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5;p24">
                <a:extLst>
                  <a:ext uri="{FF2B5EF4-FFF2-40B4-BE49-F238E27FC236}">
                    <a16:creationId xmlns:a16="http://schemas.microsoft.com/office/drawing/2014/main" id="{2F7B47E8-C3CC-B85A-D1D0-D5B58D7B41DC}"/>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 name="Google Shape;476;p24">
            <a:extLst>
              <a:ext uri="{FF2B5EF4-FFF2-40B4-BE49-F238E27FC236}">
                <a16:creationId xmlns:a16="http://schemas.microsoft.com/office/drawing/2014/main" id="{5DDC1E14-23EA-37DA-A4DA-00060534F1F0}"/>
              </a:ext>
            </a:extLst>
          </p:cNvPr>
          <p:cNvGrpSpPr/>
          <p:nvPr/>
        </p:nvGrpSpPr>
        <p:grpSpPr>
          <a:xfrm>
            <a:off x="2151470" y="3600689"/>
            <a:ext cx="474328" cy="474033"/>
            <a:chOff x="6479471" y="2079003"/>
            <a:chExt cx="348923" cy="348706"/>
          </a:xfrm>
          <a:solidFill>
            <a:schemeClr val="tx1"/>
          </a:solidFill>
        </p:grpSpPr>
        <p:sp>
          <p:nvSpPr>
            <p:cNvPr id="29" name="Google Shape;477;p24">
              <a:extLst>
                <a:ext uri="{FF2B5EF4-FFF2-40B4-BE49-F238E27FC236}">
                  <a16:creationId xmlns:a16="http://schemas.microsoft.com/office/drawing/2014/main" id="{65E69FE3-750F-D9B9-BD25-6787175AD491}"/>
                </a:ext>
              </a:extLst>
            </p:cNvPr>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478;p24">
              <a:extLst>
                <a:ext uri="{FF2B5EF4-FFF2-40B4-BE49-F238E27FC236}">
                  <a16:creationId xmlns:a16="http://schemas.microsoft.com/office/drawing/2014/main" id="{EC05C0D2-0EE1-999C-1716-3C3E5BC01957}"/>
                </a:ext>
              </a:extLst>
            </p:cNvPr>
            <p:cNvGrpSpPr/>
            <p:nvPr/>
          </p:nvGrpSpPr>
          <p:grpSpPr>
            <a:xfrm>
              <a:off x="6520582" y="2079003"/>
              <a:ext cx="307811" cy="348706"/>
              <a:chOff x="-60218325" y="2304850"/>
              <a:chExt cx="279625" cy="316775"/>
            </a:xfrm>
            <a:grpFill/>
          </p:grpSpPr>
          <p:sp>
            <p:nvSpPr>
              <p:cNvPr id="31" name="Google Shape;479;p24">
                <a:extLst>
                  <a:ext uri="{FF2B5EF4-FFF2-40B4-BE49-F238E27FC236}">
                    <a16:creationId xmlns:a16="http://schemas.microsoft.com/office/drawing/2014/main" id="{1890DA43-F670-DCEB-BF04-EAC5161366DF}"/>
                  </a:ext>
                </a:extLst>
              </p:cNvPr>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1;p24">
                <a:extLst>
                  <a:ext uri="{FF2B5EF4-FFF2-40B4-BE49-F238E27FC236}">
                    <a16:creationId xmlns:a16="http://schemas.microsoft.com/office/drawing/2014/main" id="{F0A52D46-AFD2-ABF5-7DEA-BC5E93AE0BC5}"/>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2;p24">
                <a:extLst>
                  <a:ext uri="{FF2B5EF4-FFF2-40B4-BE49-F238E27FC236}">
                    <a16:creationId xmlns:a16="http://schemas.microsoft.com/office/drawing/2014/main" id="{B01ED154-4FDA-8863-112C-F02473936FAF}"/>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3;p24">
                <a:extLst>
                  <a:ext uri="{FF2B5EF4-FFF2-40B4-BE49-F238E27FC236}">
                    <a16:creationId xmlns:a16="http://schemas.microsoft.com/office/drawing/2014/main" id="{05FA017D-00EE-EE73-4B6B-9DFB103BE274}"/>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84;p24">
                <a:extLst>
                  <a:ext uri="{FF2B5EF4-FFF2-40B4-BE49-F238E27FC236}">
                    <a16:creationId xmlns:a16="http://schemas.microsoft.com/office/drawing/2014/main" id="{409C21E1-E8D9-B919-F814-65232F2F10DF}"/>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5;p24">
                <a:extLst>
                  <a:ext uri="{FF2B5EF4-FFF2-40B4-BE49-F238E27FC236}">
                    <a16:creationId xmlns:a16="http://schemas.microsoft.com/office/drawing/2014/main" id="{56B75599-3665-B264-110F-B41E28E90165}"/>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 name="Google Shape;476;p24">
            <a:extLst>
              <a:ext uri="{FF2B5EF4-FFF2-40B4-BE49-F238E27FC236}">
                <a16:creationId xmlns:a16="http://schemas.microsoft.com/office/drawing/2014/main" id="{EE8A69BC-7923-18F3-FD2F-9A65D42119FE}"/>
              </a:ext>
            </a:extLst>
          </p:cNvPr>
          <p:cNvGrpSpPr/>
          <p:nvPr/>
        </p:nvGrpSpPr>
        <p:grpSpPr>
          <a:xfrm>
            <a:off x="2183926" y="4666739"/>
            <a:ext cx="474328" cy="474033"/>
            <a:chOff x="6479471" y="2079003"/>
            <a:chExt cx="348923" cy="348706"/>
          </a:xfrm>
          <a:solidFill>
            <a:schemeClr val="tx1"/>
          </a:solidFill>
        </p:grpSpPr>
        <p:sp>
          <p:nvSpPr>
            <p:cNvPr id="38" name="Google Shape;477;p24">
              <a:extLst>
                <a:ext uri="{FF2B5EF4-FFF2-40B4-BE49-F238E27FC236}">
                  <a16:creationId xmlns:a16="http://schemas.microsoft.com/office/drawing/2014/main" id="{34D05049-0277-3337-3B56-20D2A96B8F5C}"/>
                </a:ext>
              </a:extLst>
            </p:cNvPr>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478;p24">
              <a:extLst>
                <a:ext uri="{FF2B5EF4-FFF2-40B4-BE49-F238E27FC236}">
                  <a16:creationId xmlns:a16="http://schemas.microsoft.com/office/drawing/2014/main" id="{655B2022-A19E-41B8-5C5E-04EED1C009B3}"/>
                </a:ext>
              </a:extLst>
            </p:cNvPr>
            <p:cNvGrpSpPr/>
            <p:nvPr/>
          </p:nvGrpSpPr>
          <p:grpSpPr>
            <a:xfrm>
              <a:off x="6520582" y="2079003"/>
              <a:ext cx="307811" cy="348706"/>
              <a:chOff x="-60218325" y="2304850"/>
              <a:chExt cx="279625" cy="316775"/>
            </a:xfrm>
            <a:grpFill/>
          </p:grpSpPr>
          <p:sp>
            <p:nvSpPr>
              <p:cNvPr id="40" name="Google Shape;479;p24">
                <a:extLst>
                  <a:ext uri="{FF2B5EF4-FFF2-40B4-BE49-F238E27FC236}">
                    <a16:creationId xmlns:a16="http://schemas.microsoft.com/office/drawing/2014/main" id="{CDCE4611-125A-56E0-EF67-8CEAC646A3EE}"/>
                  </a:ext>
                </a:extLst>
              </p:cNvPr>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1;p24">
                <a:extLst>
                  <a:ext uri="{FF2B5EF4-FFF2-40B4-BE49-F238E27FC236}">
                    <a16:creationId xmlns:a16="http://schemas.microsoft.com/office/drawing/2014/main" id="{BCBDDFE6-CCE8-A382-7D55-5620C41671F0}"/>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2;p24">
                <a:extLst>
                  <a:ext uri="{FF2B5EF4-FFF2-40B4-BE49-F238E27FC236}">
                    <a16:creationId xmlns:a16="http://schemas.microsoft.com/office/drawing/2014/main" id="{34351D9C-9808-34E9-8F2C-40FA81F8AE7D}"/>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3;p24">
                <a:extLst>
                  <a:ext uri="{FF2B5EF4-FFF2-40B4-BE49-F238E27FC236}">
                    <a16:creationId xmlns:a16="http://schemas.microsoft.com/office/drawing/2014/main" id="{777FD0DA-02B7-8EC0-A641-13F9E08FFFB1}"/>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84;p24">
                <a:extLst>
                  <a:ext uri="{FF2B5EF4-FFF2-40B4-BE49-F238E27FC236}">
                    <a16:creationId xmlns:a16="http://schemas.microsoft.com/office/drawing/2014/main" id="{0810B7ED-6A7F-CFF6-99D4-C563060B4CF1}"/>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5;p24">
                <a:extLst>
                  <a:ext uri="{FF2B5EF4-FFF2-40B4-BE49-F238E27FC236}">
                    <a16:creationId xmlns:a16="http://schemas.microsoft.com/office/drawing/2014/main" id="{856EDB34-BE6B-F3D5-3B28-C3AD302E517D}"/>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Rectángulo 45">
            <a:extLst>
              <a:ext uri="{FF2B5EF4-FFF2-40B4-BE49-F238E27FC236}">
                <a16:creationId xmlns:a16="http://schemas.microsoft.com/office/drawing/2014/main" id="{B6935C46-27AC-C415-3D8B-451B48FE9AD1}"/>
              </a:ext>
            </a:extLst>
          </p:cNvPr>
          <p:cNvSpPr/>
          <p:nvPr/>
        </p:nvSpPr>
        <p:spPr>
          <a:xfrm>
            <a:off x="2691661" y="1600293"/>
            <a:ext cx="7474191" cy="615553"/>
          </a:xfrm>
          <a:prstGeom prst="rect">
            <a:avLst/>
          </a:prstGeom>
        </p:spPr>
        <p:txBody>
          <a:bodyPr wrap="square">
            <a:spAutoFit/>
          </a:bodyPr>
          <a:lstStyle/>
          <a:p>
            <a:pPr algn="just" defTabSz="342900">
              <a:spcBef>
                <a:spcPct val="20000"/>
              </a:spcBef>
            </a:pPr>
            <a:r>
              <a:rPr lang="es-ES" sz="1700" b="1" dirty="0">
                <a:latin typeface="Roboto" panose="02000000000000000000" pitchFamily="2" charset="0"/>
                <a:ea typeface="Roboto" panose="02000000000000000000" pitchFamily="2" charset="0"/>
              </a:rPr>
              <a:t>Postula con anticipación </a:t>
            </a:r>
            <a:r>
              <a:rPr lang="es-ES" sz="1700" dirty="0">
                <a:latin typeface="Roboto" panose="02000000000000000000" pitchFamily="2" charset="0"/>
                <a:ea typeface="Roboto" panose="02000000000000000000" pitchFamily="2" charset="0"/>
              </a:rPr>
              <a:t>ya que los recomendadores pueden tardar en enviar sus cartas, entre otras cosas. </a:t>
            </a:r>
            <a:r>
              <a:rPr lang="es-MX" sz="1700" dirty="0">
                <a:latin typeface="Roboto" panose="02000000000000000000" pitchFamily="2" charset="0"/>
                <a:ea typeface="Roboto" panose="02000000000000000000" pitchFamily="2" charset="0"/>
              </a:rPr>
              <a:t>¡No esperes hasta la última semana!</a:t>
            </a:r>
            <a:endParaRPr lang="es-ES" sz="1700" b="1" dirty="0">
              <a:latin typeface="Roboto" panose="02000000000000000000" pitchFamily="2" charset="0"/>
              <a:ea typeface="Roboto" panose="02000000000000000000" pitchFamily="2" charset="0"/>
            </a:endParaRPr>
          </a:p>
        </p:txBody>
      </p:sp>
      <p:sp>
        <p:nvSpPr>
          <p:cNvPr id="48" name="Rectángulo 47">
            <a:extLst>
              <a:ext uri="{FF2B5EF4-FFF2-40B4-BE49-F238E27FC236}">
                <a16:creationId xmlns:a16="http://schemas.microsoft.com/office/drawing/2014/main" id="{47AC8593-E02A-F6C7-A7DF-46DD45D587B1}"/>
              </a:ext>
            </a:extLst>
          </p:cNvPr>
          <p:cNvSpPr/>
          <p:nvPr/>
        </p:nvSpPr>
        <p:spPr>
          <a:xfrm>
            <a:off x="2755688" y="2543570"/>
            <a:ext cx="7357078" cy="353943"/>
          </a:xfrm>
          <a:prstGeom prst="rect">
            <a:avLst/>
          </a:prstGeom>
        </p:spPr>
        <p:txBody>
          <a:bodyPr wrap="square">
            <a:spAutoFit/>
          </a:bodyPr>
          <a:lstStyle/>
          <a:p>
            <a:pPr algn="just" defTabSz="342900">
              <a:spcBef>
                <a:spcPct val="20000"/>
              </a:spcBef>
            </a:pPr>
            <a:r>
              <a:rPr lang="es-ES" sz="1700" dirty="0">
                <a:latin typeface="Roboto" panose="02000000000000000000" pitchFamily="2" charset="0"/>
                <a:ea typeface="Roboto" panose="02000000000000000000" pitchFamily="2" charset="0"/>
              </a:rPr>
              <a:t>Cuida la </a:t>
            </a:r>
            <a:r>
              <a:rPr lang="es-ES" sz="1700" b="1" dirty="0">
                <a:latin typeface="Roboto" panose="02000000000000000000" pitchFamily="2" charset="0"/>
                <a:ea typeface="Roboto" panose="02000000000000000000" pitchFamily="2" charset="0"/>
              </a:rPr>
              <a:t>redacción</a:t>
            </a:r>
            <a:r>
              <a:rPr lang="es-ES" sz="1700" dirty="0">
                <a:latin typeface="Roboto" panose="02000000000000000000" pitchFamily="2" charset="0"/>
                <a:ea typeface="Roboto" panose="02000000000000000000" pitchFamily="2" charset="0"/>
              </a:rPr>
              <a:t>, </a:t>
            </a:r>
            <a:r>
              <a:rPr lang="es-ES" sz="1700" b="1" dirty="0">
                <a:latin typeface="Roboto" panose="02000000000000000000" pitchFamily="2" charset="0"/>
                <a:ea typeface="Roboto" panose="02000000000000000000" pitchFamily="2" charset="0"/>
              </a:rPr>
              <a:t>ortografía</a:t>
            </a:r>
            <a:r>
              <a:rPr lang="es-ES" sz="1700" dirty="0">
                <a:latin typeface="Roboto" panose="02000000000000000000" pitchFamily="2" charset="0"/>
                <a:ea typeface="Roboto" panose="02000000000000000000" pitchFamily="2" charset="0"/>
              </a:rPr>
              <a:t> y </a:t>
            </a:r>
            <a:r>
              <a:rPr lang="es-ES" sz="1700" b="1" dirty="0">
                <a:latin typeface="Roboto" panose="02000000000000000000" pitchFamily="2" charset="0"/>
                <a:ea typeface="Roboto" panose="02000000000000000000" pitchFamily="2" charset="0"/>
              </a:rPr>
              <a:t>gramática</a:t>
            </a:r>
            <a:r>
              <a:rPr lang="es-ES" sz="1700" dirty="0">
                <a:latin typeface="Roboto" panose="02000000000000000000" pitchFamily="2" charset="0"/>
                <a:ea typeface="Roboto" panose="02000000000000000000" pitchFamily="2" charset="0"/>
              </a:rPr>
              <a:t> de los textos que escribas.</a:t>
            </a:r>
          </a:p>
        </p:txBody>
      </p:sp>
      <p:sp>
        <p:nvSpPr>
          <p:cNvPr id="49" name="Rectángulo 48">
            <a:extLst>
              <a:ext uri="{FF2B5EF4-FFF2-40B4-BE49-F238E27FC236}">
                <a16:creationId xmlns:a16="http://schemas.microsoft.com/office/drawing/2014/main" id="{6895BE46-5296-1A37-8C06-344CF4716031}"/>
              </a:ext>
            </a:extLst>
          </p:cNvPr>
          <p:cNvSpPr/>
          <p:nvPr/>
        </p:nvSpPr>
        <p:spPr>
          <a:xfrm>
            <a:off x="2794482" y="3504063"/>
            <a:ext cx="7318284" cy="353943"/>
          </a:xfrm>
          <a:prstGeom prst="rect">
            <a:avLst/>
          </a:prstGeom>
        </p:spPr>
        <p:txBody>
          <a:bodyPr wrap="square">
            <a:spAutoFit/>
          </a:bodyPr>
          <a:lstStyle/>
          <a:p>
            <a:pPr algn="just" defTabSz="342900">
              <a:spcBef>
                <a:spcPct val="20000"/>
              </a:spcBef>
            </a:pPr>
            <a:r>
              <a:rPr lang="es-ES" sz="1700" dirty="0">
                <a:latin typeface="Roboto" panose="02000000000000000000" pitchFamily="2" charset="0"/>
                <a:ea typeface="Roboto" panose="02000000000000000000" pitchFamily="2" charset="0"/>
              </a:rPr>
              <a:t>Ten presente que </a:t>
            </a:r>
            <a:r>
              <a:rPr lang="es-ES" sz="1700" b="1" dirty="0">
                <a:latin typeface="Roboto" panose="02000000000000000000" pitchFamily="2" charset="0"/>
                <a:ea typeface="Roboto" panose="02000000000000000000" pitchFamily="2" charset="0"/>
              </a:rPr>
              <a:t>académicos/as expertos/as</a:t>
            </a:r>
            <a:r>
              <a:rPr lang="es-ES" sz="1700" dirty="0">
                <a:latin typeface="Roboto" panose="02000000000000000000" pitchFamily="2" charset="0"/>
                <a:ea typeface="Roboto" panose="02000000000000000000" pitchFamily="2" charset="0"/>
              </a:rPr>
              <a:t> revisarán tu postulación.</a:t>
            </a:r>
          </a:p>
        </p:txBody>
      </p:sp>
      <p:sp>
        <p:nvSpPr>
          <p:cNvPr id="50" name="Rectángulo 49">
            <a:extLst>
              <a:ext uri="{FF2B5EF4-FFF2-40B4-BE49-F238E27FC236}">
                <a16:creationId xmlns:a16="http://schemas.microsoft.com/office/drawing/2014/main" id="{09774243-FAA9-F550-855D-13A5DDD6EEDF}"/>
              </a:ext>
            </a:extLst>
          </p:cNvPr>
          <p:cNvSpPr/>
          <p:nvPr/>
        </p:nvSpPr>
        <p:spPr>
          <a:xfrm>
            <a:off x="2749516" y="4595980"/>
            <a:ext cx="7265198" cy="615553"/>
          </a:xfrm>
          <a:prstGeom prst="rect">
            <a:avLst/>
          </a:prstGeom>
        </p:spPr>
        <p:txBody>
          <a:bodyPr wrap="square">
            <a:spAutoFit/>
          </a:bodyPr>
          <a:lstStyle/>
          <a:p>
            <a:pPr algn="just" defTabSz="342900">
              <a:spcBef>
                <a:spcPct val="20000"/>
              </a:spcBef>
            </a:pPr>
            <a:r>
              <a:rPr lang="es-ES" sz="1700" b="1" dirty="0">
                <a:latin typeface="Roboto" panose="02000000000000000000" pitchFamily="2" charset="0"/>
                <a:ea typeface="Roboto" panose="02000000000000000000" pitchFamily="2" charset="0"/>
              </a:rPr>
              <a:t>Revisa</a:t>
            </a:r>
            <a:r>
              <a:rPr lang="es-ES" sz="1700" dirty="0">
                <a:latin typeface="Roboto" panose="02000000000000000000" pitchFamily="2" charset="0"/>
                <a:ea typeface="Roboto" panose="02000000000000000000" pitchFamily="2" charset="0"/>
              </a:rPr>
              <a:t> tu postulación antes de enviar, si es posible </a:t>
            </a:r>
            <a:r>
              <a:rPr lang="es-ES" sz="1700" b="1" dirty="0">
                <a:latin typeface="Roboto" panose="02000000000000000000" pitchFamily="2" charset="0"/>
                <a:ea typeface="Roboto" panose="02000000000000000000" pitchFamily="2" charset="0"/>
              </a:rPr>
              <a:t>pídele a una tercera persona que la lea</a:t>
            </a:r>
            <a:r>
              <a:rPr lang="es-ES" sz="1700" dirty="0">
                <a:latin typeface="Roboto" panose="02000000000000000000" pitchFamily="2" charset="0"/>
                <a:ea typeface="Roboto" panose="02000000000000000000" pitchFamily="2" charset="0"/>
              </a:rPr>
              <a:t>.</a:t>
            </a:r>
          </a:p>
        </p:txBody>
      </p:sp>
      <p:sp>
        <p:nvSpPr>
          <p:cNvPr id="52" name="Google Shape;2658;p50">
            <a:extLst>
              <a:ext uri="{FF2B5EF4-FFF2-40B4-BE49-F238E27FC236}">
                <a16:creationId xmlns:a16="http://schemas.microsoft.com/office/drawing/2014/main" id="{34711730-CECE-15F9-0466-AA33D8E11C22}"/>
              </a:ext>
            </a:extLst>
          </p:cNvPr>
          <p:cNvSpPr txBox="1">
            <a:spLocks/>
          </p:cNvSpPr>
          <p:nvPr/>
        </p:nvSpPr>
        <p:spPr>
          <a:xfrm>
            <a:off x="712540" y="441247"/>
            <a:ext cx="6590966" cy="760602"/>
          </a:xfrm>
          <a:prstGeom prst="rect">
            <a:avLst/>
          </a:prstGeom>
        </p:spPr>
        <p:txBody>
          <a:bodyPr spcFirstLastPara="1" vert="horz" wrap="square" lIns="121868" tIns="121868" rIns="121868" bIns="121868" rtlCol="0" anchor="t"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pPr algn="l"/>
            <a:r>
              <a:rPr lang="es-MX" sz="2800" b="1" dirty="0">
                <a:solidFill>
                  <a:srgbClr val="0070C0"/>
                </a:solidFill>
                <a:latin typeface="Roboto" panose="02000000000000000000" pitchFamily="2" charset="0"/>
                <a:ea typeface="Roboto" panose="02000000000000000000" pitchFamily="2" charset="0"/>
              </a:rPr>
              <a:t>C</a:t>
            </a:r>
            <a:r>
              <a:rPr lang="es-CL" sz="2800" b="1" dirty="0" err="1">
                <a:solidFill>
                  <a:srgbClr val="0070C0"/>
                </a:solidFill>
                <a:latin typeface="Roboto" panose="02000000000000000000" pitchFamily="2" charset="0"/>
                <a:ea typeface="Roboto" panose="02000000000000000000" pitchFamily="2" charset="0"/>
              </a:rPr>
              <a:t>onsejos</a:t>
            </a:r>
            <a:r>
              <a:rPr lang="es-CL" sz="2800" b="1" dirty="0">
                <a:solidFill>
                  <a:srgbClr val="0070C0"/>
                </a:solidFill>
                <a:latin typeface="Roboto" panose="02000000000000000000" pitchFamily="2" charset="0"/>
                <a:ea typeface="Roboto" panose="02000000000000000000" pitchFamily="2" charset="0"/>
              </a:rPr>
              <a:t> a considerar</a:t>
            </a:r>
          </a:p>
        </p:txBody>
      </p:sp>
    </p:spTree>
    <p:extLst>
      <p:ext uri="{BB962C8B-B14F-4D97-AF65-F5344CB8AC3E}">
        <p14:creationId xmlns:p14="http://schemas.microsoft.com/office/powerpoint/2010/main" val="29848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00F0A81-6C3B-F4DD-5301-8DACC8AE6735}"/>
              </a:ext>
            </a:extLst>
          </p:cNvPr>
          <p:cNvSpPr>
            <a:spLocks noGrp="1"/>
          </p:cNvSpPr>
          <p:nvPr>
            <p:ph type="body" idx="12"/>
          </p:nvPr>
        </p:nvSpPr>
        <p:spPr/>
        <p:txBody>
          <a:bodyPr/>
          <a:lstStyle/>
          <a:p>
            <a:endParaRPr lang="es-CL"/>
          </a:p>
        </p:txBody>
      </p:sp>
      <p:sp>
        <p:nvSpPr>
          <p:cNvPr id="3" name="Marcador de texto 2">
            <a:extLst>
              <a:ext uri="{FF2B5EF4-FFF2-40B4-BE49-F238E27FC236}">
                <a16:creationId xmlns:a16="http://schemas.microsoft.com/office/drawing/2014/main" id="{062B710E-A6DB-6AE1-12DC-06188DB20C01}"/>
              </a:ext>
            </a:extLst>
          </p:cNvPr>
          <p:cNvSpPr>
            <a:spLocks noGrp="1"/>
          </p:cNvSpPr>
          <p:nvPr>
            <p:ph type="body" sz="quarter" idx="11"/>
          </p:nvPr>
        </p:nvSpPr>
        <p:spPr/>
        <p:txBody>
          <a:bodyPr/>
          <a:lstStyle/>
          <a:p>
            <a:endParaRPr lang="es-CL"/>
          </a:p>
        </p:txBody>
      </p:sp>
      <p:pic>
        <p:nvPicPr>
          <p:cNvPr id="5" name="Imagen 4" descr="Código QR&#10;&#10;El contenido generado por IA puede ser incorrecto.">
            <a:extLst>
              <a:ext uri="{FF2B5EF4-FFF2-40B4-BE49-F238E27FC236}">
                <a16:creationId xmlns:a16="http://schemas.microsoft.com/office/drawing/2014/main" id="{B7BC5D91-35B1-9772-3229-4C2DF0B8D1EE}"/>
              </a:ext>
            </a:extLst>
          </p:cNvPr>
          <p:cNvPicPr>
            <a:picLocks noChangeAspect="1"/>
          </p:cNvPicPr>
          <p:nvPr/>
        </p:nvPicPr>
        <p:blipFill>
          <a:blip r:embed="rId2"/>
          <a:stretch>
            <a:fillRect/>
          </a:stretch>
        </p:blipFill>
        <p:spPr>
          <a:xfrm>
            <a:off x="915334" y="800100"/>
            <a:ext cx="9981266" cy="5639416"/>
          </a:xfrm>
          <a:prstGeom prst="rect">
            <a:avLst/>
          </a:prstGeom>
        </p:spPr>
      </p:pic>
    </p:spTree>
    <p:extLst>
      <p:ext uri="{BB962C8B-B14F-4D97-AF65-F5344CB8AC3E}">
        <p14:creationId xmlns:p14="http://schemas.microsoft.com/office/powerpoint/2010/main" val="109177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4CEC6-7A5F-6E7F-7BDD-87B1FA62C7F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CA3B663-46FD-E5A0-CB88-8B3287146B50}"/>
              </a:ext>
            </a:extLst>
          </p:cNvPr>
          <p:cNvSpPr/>
          <p:nvPr/>
        </p:nvSpPr>
        <p:spPr>
          <a:xfrm>
            <a:off x="-4691" y="-14634"/>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074" name="Título 1">
            <a:extLst>
              <a:ext uri="{FF2B5EF4-FFF2-40B4-BE49-F238E27FC236}">
                <a16:creationId xmlns:a16="http://schemas.microsoft.com/office/drawing/2014/main" id="{2A2DBFFE-B4D6-E4BC-AB64-04CCDFD737F1}"/>
              </a:ext>
            </a:extLst>
          </p:cNvPr>
          <p:cNvSpPr>
            <a:spLocks noGrp="1" noChangeArrowheads="1"/>
          </p:cNvSpPr>
          <p:nvPr>
            <p:ph type="title" idx="4294967295"/>
          </p:nvPr>
        </p:nvSpPr>
        <p:spPr>
          <a:xfrm>
            <a:off x="833509" y="1126608"/>
            <a:ext cx="10515600" cy="836613"/>
          </a:xfrm>
          <a:prstGeom prst="rect">
            <a:avLst/>
          </a:prstGeom>
        </p:spPr>
        <p:txBody>
          <a:bodyPr>
            <a:normAutofit fontScale="90000"/>
          </a:bodyPr>
          <a:lstStyle/>
          <a:p>
            <a:pPr algn="ctr" eaLnBrk="1" hangingPunct="1"/>
            <a:r>
              <a:rPr lang="es-CL" altLang="es-CL" sz="4000" b="1" dirty="0">
                <a:solidFill>
                  <a:schemeClr val="bg1"/>
                </a:solidFill>
                <a:latin typeface="Verdana" panose="020B0604030504040204" pitchFamily="34" charset="0"/>
                <a:ea typeface="Verdana" panose="020B0604030504040204" pitchFamily="34" charset="0"/>
                <a:cs typeface="Verdana" panose="020B0604030504040204" pitchFamily="34" charset="0"/>
              </a:rPr>
              <a:t>TALLER DE POSTULACIÓN ANID</a:t>
            </a:r>
            <a:br>
              <a:rPr lang="es-CL" altLang="es-CL" sz="4000" b="1"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s-CL" altLang="es-C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upo 4">
            <a:extLst>
              <a:ext uri="{FF2B5EF4-FFF2-40B4-BE49-F238E27FC236}">
                <a16:creationId xmlns:a16="http://schemas.microsoft.com/office/drawing/2014/main" id="{04E980EF-92E8-CFE4-D977-308642994AC2}"/>
              </a:ext>
            </a:extLst>
          </p:cNvPr>
          <p:cNvGrpSpPr/>
          <p:nvPr/>
        </p:nvGrpSpPr>
        <p:grpSpPr>
          <a:xfrm>
            <a:off x="4525984" y="0"/>
            <a:ext cx="3091542" cy="228600"/>
            <a:chOff x="4550229" y="247425"/>
            <a:chExt cx="3091542" cy="228600"/>
          </a:xfrm>
        </p:grpSpPr>
        <p:pic>
          <p:nvPicPr>
            <p:cNvPr id="7" name="Imagen 6">
              <a:extLst>
                <a:ext uri="{FF2B5EF4-FFF2-40B4-BE49-F238E27FC236}">
                  <a16:creationId xmlns:a16="http://schemas.microsoft.com/office/drawing/2014/main" id="{B1D4A8A0-1357-355F-BA69-5351E6E53B48}"/>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8" name="Imagen 7">
              <a:extLst>
                <a:ext uri="{FF2B5EF4-FFF2-40B4-BE49-F238E27FC236}">
                  <a16:creationId xmlns:a16="http://schemas.microsoft.com/office/drawing/2014/main" id="{1874F9DF-594F-1FEA-5141-78A907EC7E6E}"/>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1" name="Imagen 10">
            <a:extLst>
              <a:ext uri="{FF2B5EF4-FFF2-40B4-BE49-F238E27FC236}">
                <a16:creationId xmlns:a16="http://schemas.microsoft.com/office/drawing/2014/main" id="{330742AF-37B7-FD15-8F5D-E965F80BD407}"/>
              </a:ext>
            </a:extLst>
          </p:cNvPr>
          <p:cNvPicPr>
            <a:picLocks noChangeAspect="1"/>
          </p:cNvPicPr>
          <p:nvPr/>
        </p:nvPicPr>
        <p:blipFill rotWithShape="1">
          <a:blip r:embed="rId3"/>
          <a:srcRect t="65580"/>
          <a:stretch/>
        </p:blipFill>
        <p:spPr>
          <a:xfrm>
            <a:off x="0" y="6785073"/>
            <a:ext cx="12192000" cy="88581"/>
          </a:xfrm>
          <a:prstGeom prst="rect">
            <a:avLst/>
          </a:prstGeom>
        </p:spPr>
      </p:pic>
      <p:sp>
        <p:nvSpPr>
          <p:cNvPr id="12" name="Rectángulo redondeado 11">
            <a:extLst>
              <a:ext uri="{FF2B5EF4-FFF2-40B4-BE49-F238E27FC236}">
                <a16:creationId xmlns:a16="http://schemas.microsoft.com/office/drawing/2014/main" id="{4EDF32E2-4DFC-B9B3-1844-F83A84D6CAC3}"/>
              </a:ext>
            </a:extLst>
          </p:cNvPr>
          <p:cNvSpPr/>
          <p:nvPr/>
        </p:nvSpPr>
        <p:spPr>
          <a:xfrm>
            <a:off x="225083" y="228599"/>
            <a:ext cx="11732455" cy="6439487"/>
          </a:xfrm>
          <a:prstGeom prst="roundRect">
            <a:avLst>
              <a:gd name="adj" fmla="val 1176"/>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2862F61D-C289-9AAB-1680-5EA15B94E644}"/>
              </a:ext>
            </a:extLst>
          </p:cNvPr>
          <p:cNvGrpSpPr/>
          <p:nvPr/>
        </p:nvGrpSpPr>
        <p:grpSpPr>
          <a:xfrm>
            <a:off x="268912" y="6314360"/>
            <a:ext cx="11605686" cy="246221"/>
            <a:chOff x="265517" y="5875984"/>
            <a:chExt cx="11605686" cy="246221"/>
          </a:xfrm>
        </p:grpSpPr>
        <p:sp>
          <p:nvSpPr>
            <p:cNvPr id="10" name="CuadroTexto 9">
              <a:extLst>
                <a:ext uri="{FF2B5EF4-FFF2-40B4-BE49-F238E27FC236}">
                  <a16:creationId xmlns:a16="http://schemas.microsoft.com/office/drawing/2014/main" id="{F3B8EF9B-17DD-2915-F32E-168D35ACCD32}"/>
                </a:ext>
              </a:extLst>
            </p:cNvPr>
            <p:cNvSpPr txBox="1"/>
            <p:nvPr/>
          </p:nvSpPr>
          <p:spPr>
            <a:xfrm>
              <a:off x="265517" y="5875984"/>
              <a:ext cx="4813249" cy="246221"/>
            </a:xfrm>
            <a:prstGeom prst="rect">
              <a:avLst/>
            </a:prstGeom>
            <a:noFill/>
          </p:spPr>
          <p:txBody>
            <a:bodyPr wrap="square" rtlCol="0">
              <a:spAutoFit/>
            </a:bodyPr>
            <a:lstStyle/>
            <a:p>
              <a:r>
                <a:rPr lang="es-CL" sz="1000">
                  <a:solidFill>
                    <a:schemeClr val="bg1"/>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13" name="CuadroTexto 12">
              <a:extLst>
                <a:ext uri="{FF2B5EF4-FFF2-40B4-BE49-F238E27FC236}">
                  <a16:creationId xmlns:a16="http://schemas.microsoft.com/office/drawing/2014/main" id="{9E57AD11-2C73-22C3-1AF7-7D7A75ACA058}"/>
                </a:ext>
              </a:extLst>
            </p:cNvPr>
            <p:cNvSpPr txBox="1"/>
            <p:nvPr/>
          </p:nvSpPr>
          <p:spPr>
            <a:xfrm>
              <a:off x="11216595" y="5875984"/>
              <a:ext cx="654608" cy="246221"/>
            </a:xfrm>
            <a:prstGeom prst="rect">
              <a:avLst/>
            </a:prstGeom>
            <a:noFill/>
          </p:spPr>
          <p:txBody>
            <a:bodyPr wrap="square" rtlCol="0">
              <a:spAutoFit/>
            </a:bodyPr>
            <a:lstStyle/>
            <a:p>
              <a:r>
                <a:rPr lang="es-CL" sz="1000" b="1" err="1">
                  <a:solidFill>
                    <a:schemeClr val="bg1"/>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7" name="Imagen 16">
            <a:extLst>
              <a:ext uri="{FF2B5EF4-FFF2-40B4-BE49-F238E27FC236}">
                <a16:creationId xmlns:a16="http://schemas.microsoft.com/office/drawing/2014/main" id="{D28E4461-6174-F690-3584-2BE1880488E4}"/>
              </a:ext>
            </a:extLst>
          </p:cNvPr>
          <p:cNvPicPr>
            <a:picLocks noChangeAspect="1"/>
          </p:cNvPicPr>
          <p:nvPr/>
        </p:nvPicPr>
        <p:blipFill>
          <a:blip r:embed="rId4">
            <a:lum bright="100000" contrast="-100000"/>
            <a:alphaModFix/>
          </a:blip>
          <a:stretch>
            <a:fillRect/>
          </a:stretch>
        </p:blipFill>
        <p:spPr>
          <a:xfrm>
            <a:off x="1852370" y="3054156"/>
            <a:ext cx="5230689" cy="1696101"/>
          </a:xfrm>
          <a:prstGeom prst="rect">
            <a:avLst/>
          </a:prstGeom>
        </p:spPr>
      </p:pic>
      <p:pic>
        <p:nvPicPr>
          <p:cNvPr id="18" name="Imagen 17">
            <a:extLst>
              <a:ext uri="{FF2B5EF4-FFF2-40B4-BE49-F238E27FC236}">
                <a16:creationId xmlns:a16="http://schemas.microsoft.com/office/drawing/2014/main" id="{048D69D5-7BCD-5AEE-3B6F-F1860E99CF21}"/>
              </a:ext>
            </a:extLst>
          </p:cNvPr>
          <p:cNvPicPr>
            <a:picLocks noChangeAspect="1"/>
          </p:cNvPicPr>
          <p:nvPr/>
        </p:nvPicPr>
        <p:blipFill>
          <a:blip r:embed="rId5">
            <a:grayscl/>
          </a:blip>
          <a:stretch>
            <a:fillRect/>
          </a:stretch>
        </p:blipFill>
        <p:spPr>
          <a:xfrm>
            <a:off x="3942750" y="3113320"/>
            <a:ext cx="2278821" cy="331064"/>
          </a:xfrm>
          <a:prstGeom prst="rect">
            <a:avLst/>
          </a:prstGeom>
        </p:spPr>
      </p:pic>
      <p:pic>
        <p:nvPicPr>
          <p:cNvPr id="6" name="Imagen 5" descr="Logotipo&#10;&#10;El contenido generado por IA puede ser incorrecto.">
            <a:extLst>
              <a:ext uri="{FF2B5EF4-FFF2-40B4-BE49-F238E27FC236}">
                <a16:creationId xmlns:a16="http://schemas.microsoft.com/office/drawing/2014/main" id="{8F8B4860-5CAB-2109-21ED-B5BD82AF183E}"/>
              </a:ext>
            </a:extLst>
          </p:cNvPr>
          <p:cNvPicPr>
            <a:picLocks noChangeAspect="1"/>
          </p:cNvPicPr>
          <p:nvPr/>
        </p:nvPicPr>
        <p:blipFill>
          <a:blip r:embed="rId6">
            <a:lum bright="70000" contrast="-70000"/>
          </a:blip>
          <a:stretch>
            <a:fillRect/>
          </a:stretch>
        </p:blipFill>
        <p:spPr>
          <a:xfrm>
            <a:off x="8180135" y="2477020"/>
            <a:ext cx="2273237" cy="2273237"/>
          </a:xfrm>
          <a:prstGeom prst="rect">
            <a:avLst/>
          </a:prstGeom>
        </p:spPr>
      </p:pic>
    </p:spTree>
    <p:extLst>
      <p:ext uri="{BB962C8B-B14F-4D97-AF65-F5344CB8AC3E}">
        <p14:creationId xmlns:p14="http://schemas.microsoft.com/office/powerpoint/2010/main" val="175367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Google Shape;132;p16">
            <a:extLst>
              <a:ext uri="{FF2B5EF4-FFF2-40B4-BE49-F238E27FC236}">
                <a16:creationId xmlns:a16="http://schemas.microsoft.com/office/drawing/2014/main" id="{B7E0055E-1293-F8DC-78B1-57C59CE7D820}"/>
              </a:ext>
            </a:extLst>
          </p:cNvPr>
          <p:cNvSpPr/>
          <p:nvPr/>
        </p:nvSpPr>
        <p:spPr>
          <a:xfrm>
            <a:off x="1858747" y="2223719"/>
            <a:ext cx="691405" cy="688481"/>
          </a:xfrm>
          <a:custGeom>
            <a:avLst/>
            <a:gdLst/>
            <a:ahLst/>
            <a:cxnLst/>
            <a:rect l="l" t="t" r="r" b="b"/>
            <a:pathLst>
              <a:path w="11348" h="11300" extrusionOk="0">
                <a:moveTo>
                  <a:pt x="7752" y="846"/>
                </a:moveTo>
                <a:cubicBezTo>
                  <a:pt x="7978" y="846"/>
                  <a:pt x="8133" y="1025"/>
                  <a:pt x="8133" y="1239"/>
                </a:cubicBezTo>
                <a:lnTo>
                  <a:pt x="8133" y="4001"/>
                </a:lnTo>
                <a:lnTo>
                  <a:pt x="4252" y="4001"/>
                </a:lnTo>
                <a:cubicBezTo>
                  <a:pt x="3763" y="4001"/>
                  <a:pt x="3359" y="4406"/>
                  <a:pt x="3359" y="4894"/>
                </a:cubicBezTo>
                <a:lnTo>
                  <a:pt x="3359" y="4990"/>
                </a:lnTo>
                <a:lnTo>
                  <a:pt x="1168" y="4990"/>
                </a:lnTo>
                <a:lnTo>
                  <a:pt x="1168" y="5001"/>
                </a:lnTo>
                <a:cubicBezTo>
                  <a:pt x="942" y="5001"/>
                  <a:pt x="787" y="4823"/>
                  <a:pt x="787" y="4609"/>
                </a:cubicBezTo>
                <a:lnTo>
                  <a:pt x="787" y="1239"/>
                </a:lnTo>
                <a:cubicBezTo>
                  <a:pt x="787" y="1013"/>
                  <a:pt x="965" y="846"/>
                  <a:pt x="1168" y="846"/>
                </a:cubicBezTo>
                <a:close/>
                <a:moveTo>
                  <a:pt x="3370" y="6621"/>
                </a:moveTo>
                <a:lnTo>
                  <a:pt x="3370" y="6978"/>
                </a:lnTo>
                <a:lnTo>
                  <a:pt x="3180" y="6978"/>
                </a:lnTo>
                <a:lnTo>
                  <a:pt x="3370" y="6621"/>
                </a:lnTo>
                <a:close/>
                <a:moveTo>
                  <a:pt x="3382" y="7335"/>
                </a:moveTo>
                <a:lnTo>
                  <a:pt x="3382" y="7490"/>
                </a:lnTo>
                <a:lnTo>
                  <a:pt x="2644" y="7490"/>
                </a:lnTo>
                <a:cubicBezTo>
                  <a:pt x="2597" y="7490"/>
                  <a:pt x="2573" y="7454"/>
                  <a:pt x="2573" y="7407"/>
                </a:cubicBezTo>
                <a:cubicBezTo>
                  <a:pt x="2573" y="7383"/>
                  <a:pt x="2585" y="7371"/>
                  <a:pt x="2597" y="7347"/>
                </a:cubicBezTo>
                <a:cubicBezTo>
                  <a:pt x="2620" y="7335"/>
                  <a:pt x="2632" y="7335"/>
                  <a:pt x="2656" y="7335"/>
                </a:cubicBezTo>
                <a:close/>
                <a:moveTo>
                  <a:pt x="8966" y="8276"/>
                </a:moveTo>
                <a:cubicBezTo>
                  <a:pt x="9062" y="8276"/>
                  <a:pt x="9133" y="8347"/>
                  <a:pt x="9133" y="8442"/>
                </a:cubicBezTo>
                <a:lnTo>
                  <a:pt x="9133" y="8573"/>
                </a:lnTo>
                <a:cubicBezTo>
                  <a:pt x="9109" y="8573"/>
                  <a:pt x="9074" y="8561"/>
                  <a:pt x="9038" y="8561"/>
                </a:cubicBezTo>
                <a:lnTo>
                  <a:pt x="7454" y="8561"/>
                </a:lnTo>
                <a:cubicBezTo>
                  <a:pt x="7419" y="8561"/>
                  <a:pt x="7395" y="8561"/>
                  <a:pt x="7359" y="8573"/>
                </a:cubicBezTo>
                <a:lnTo>
                  <a:pt x="7359" y="8442"/>
                </a:lnTo>
                <a:cubicBezTo>
                  <a:pt x="7359" y="8347"/>
                  <a:pt x="7430" y="8276"/>
                  <a:pt x="7526" y="8276"/>
                </a:cubicBezTo>
                <a:close/>
                <a:moveTo>
                  <a:pt x="9883" y="4347"/>
                </a:moveTo>
                <a:cubicBezTo>
                  <a:pt x="10193" y="4347"/>
                  <a:pt x="10443" y="4597"/>
                  <a:pt x="10443" y="4906"/>
                </a:cubicBezTo>
                <a:lnTo>
                  <a:pt x="10443" y="9276"/>
                </a:lnTo>
                <a:lnTo>
                  <a:pt x="9478" y="9276"/>
                </a:lnTo>
                <a:lnTo>
                  <a:pt x="9478" y="9109"/>
                </a:lnTo>
                <a:lnTo>
                  <a:pt x="9764" y="9109"/>
                </a:lnTo>
                <a:cubicBezTo>
                  <a:pt x="10038" y="9109"/>
                  <a:pt x="10264" y="8883"/>
                  <a:pt x="10264" y="8597"/>
                </a:cubicBezTo>
                <a:lnTo>
                  <a:pt x="10264" y="5942"/>
                </a:lnTo>
                <a:cubicBezTo>
                  <a:pt x="10264" y="5847"/>
                  <a:pt x="10193" y="5775"/>
                  <a:pt x="10097" y="5775"/>
                </a:cubicBezTo>
                <a:cubicBezTo>
                  <a:pt x="10014" y="5775"/>
                  <a:pt x="9931" y="5847"/>
                  <a:pt x="9931" y="5942"/>
                </a:cubicBezTo>
                <a:lnTo>
                  <a:pt x="9931" y="8585"/>
                </a:lnTo>
                <a:cubicBezTo>
                  <a:pt x="9931" y="8680"/>
                  <a:pt x="9859" y="8752"/>
                  <a:pt x="9764" y="8752"/>
                </a:cubicBezTo>
                <a:lnTo>
                  <a:pt x="9478" y="8752"/>
                </a:lnTo>
                <a:lnTo>
                  <a:pt x="9478" y="8419"/>
                </a:lnTo>
                <a:cubicBezTo>
                  <a:pt x="9478" y="8157"/>
                  <a:pt x="9252" y="7918"/>
                  <a:pt x="8966" y="7918"/>
                </a:cubicBezTo>
                <a:lnTo>
                  <a:pt x="7526" y="7918"/>
                </a:lnTo>
                <a:cubicBezTo>
                  <a:pt x="7264" y="7918"/>
                  <a:pt x="7026" y="8145"/>
                  <a:pt x="7026" y="8419"/>
                </a:cubicBezTo>
                <a:lnTo>
                  <a:pt x="7026" y="8752"/>
                </a:lnTo>
                <a:lnTo>
                  <a:pt x="4382" y="8752"/>
                </a:lnTo>
                <a:cubicBezTo>
                  <a:pt x="4299" y="8752"/>
                  <a:pt x="4204" y="8680"/>
                  <a:pt x="4204" y="8585"/>
                </a:cubicBezTo>
                <a:lnTo>
                  <a:pt x="4204" y="5121"/>
                </a:lnTo>
                <a:cubicBezTo>
                  <a:pt x="4204" y="5025"/>
                  <a:pt x="4287" y="4942"/>
                  <a:pt x="4382" y="4942"/>
                </a:cubicBezTo>
                <a:lnTo>
                  <a:pt x="9740" y="4942"/>
                </a:lnTo>
                <a:cubicBezTo>
                  <a:pt x="9836" y="4942"/>
                  <a:pt x="9919" y="5013"/>
                  <a:pt x="9919" y="5121"/>
                </a:cubicBezTo>
                <a:lnTo>
                  <a:pt x="9919" y="5251"/>
                </a:lnTo>
                <a:cubicBezTo>
                  <a:pt x="9919" y="5347"/>
                  <a:pt x="10002" y="5418"/>
                  <a:pt x="10086" y="5418"/>
                </a:cubicBezTo>
                <a:cubicBezTo>
                  <a:pt x="10181" y="5418"/>
                  <a:pt x="10252" y="5347"/>
                  <a:pt x="10252" y="5251"/>
                </a:cubicBezTo>
                <a:lnTo>
                  <a:pt x="10252" y="5121"/>
                </a:lnTo>
                <a:cubicBezTo>
                  <a:pt x="10252" y="4835"/>
                  <a:pt x="10026" y="4609"/>
                  <a:pt x="9740" y="4609"/>
                </a:cubicBezTo>
                <a:lnTo>
                  <a:pt x="4382" y="4609"/>
                </a:lnTo>
                <a:cubicBezTo>
                  <a:pt x="4109" y="4609"/>
                  <a:pt x="3882" y="4835"/>
                  <a:pt x="3882" y="5121"/>
                </a:cubicBezTo>
                <a:lnTo>
                  <a:pt x="3882" y="8585"/>
                </a:lnTo>
                <a:cubicBezTo>
                  <a:pt x="3882" y="8871"/>
                  <a:pt x="4109" y="9097"/>
                  <a:pt x="4382" y="9097"/>
                </a:cubicBezTo>
                <a:lnTo>
                  <a:pt x="7026" y="9097"/>
                </a:lnTo>
                <a:lnTo>
                  <a:pt x="7026" y="9252"/>
                </a:lnTo>
                <a:lnTo>
                  <a:pt x="3716" y="9252"/>
                </a:lnTo>
                <a:lnTo>
                  <a:pt x="3716" y="4906"/>
                </a:lnTo>
                <a:cubicBezTo>
                  <a:pt x="3716" y="4597"/>
                  <a:pt x="3966" y="4347"/>
                  <a:pt x="4287" y="4347"/>
                </a:cubicBezTo>
                <a:close/>
                <a:moveTo>
                  <a:pt x="7038" y="9597"/>
                </a:moveTo>
                <a:lnTo>
                  <a:pt x="7038" y="10002"/>
                </a:lnTo>
                <a:lnTo>
                  <a:pt x="3549" y="10002"/>
                </a:lnTo>
                <a:cubicBezTo>
                  <a:pt x="3539" y="10003"/>
                  <a:pt x="3529" y="10004"/>
                  <a:pt x="3520" y="10004"/>
                </a:cubicBezTo>
                <a:cubicBezTo>
                  <a:pt x="3434" y="10004"/>
                  <a:pt x="3351" y="9959"/>
                  <a:pt x="3287" y="9895"/>
                </a:cubicBezTo>
                <a:cubicBezTo>
                  <a:pt x="3216" y="9823"/>
                  <a:pt x="3168" y="9716"/>
                  <a:pt x="3168" y="9609"/>
                </a:cubicBezTo>
                <a:cubicBezTo>
                  <a:pt x="3168" y="9597"/>
                  <a:pt x="3168" y="9597"/>
                  <a:pt x="3180" y="9597"/>
                </a:cubicBezTo>
                <a:close/>
                <a:moveTo>
                  <a:pt x="10990" y="9609"/>
                </a:moveTo>
                <a:lnTo>
                  <a:pt x="10990" y="9633"/>
                </a:lnTo>
                <a:cubicBezTo>
                  <a:pt x="10979" y="9835"/>
                  <a:pt x="10812" y="10014"/>
                  <a:pt x="10598" y="10014"/>
                </a:cubicBezTo>
                <a:lnTo>
                  <a:pt x="9478" y="10014"/>
                </a:lnTo>
                <a:lnTo>
                  <a:pt x="9478" y="9609"/>
                </a:lnTo>
                <a:close/>
                <a:moveTo>
                  <a:pt x="9050" y="8883"/>
                </a:moveTo>
                <a:cubicBezTo>
                  <a:pt x="9085" y="8883"/>
                  <a:pt x="9133" y="8931"/>
                  <a:pt x="9133" y="8978"/>
                </a:cubicBezTo>
                <a:lnTo>
                  <a:pt x="9133" y="10240"/>
                </a:lnTo>
                <a:cubicBezTo>
                  <a:pt x="9133" y="10288"/>
                  <a:pt x="9085" y="10324"/>
                  <a:pt x="9050" y="10324"/>
                </a:cubicBezTo>
                <a:lnTo>
                  <a:pt x="7454" y="10324"/>
                </a:lnTo>
                <a:cubicBezTo>
                  <a:pt x="7407" y="10324"/>
                  <a:pt x="7359" y="10288"/>
                  <a:pt x="7359" y="10240"/>
                </a:cubicBezTo>
                <a:lnTo>
                  <a:pt x="7359" y="10181"/>
                </a:lnTo>
                <a:lnTo>
                  <a:pt x="7359" y="8978"/>
                </a:lnTo>
                <a:cubicBezTo>
                  <a:pt x="7359" y="8931"/>
                  <a:pt x="7407" y="8883"/>
                  <a:pt x="7454" y="8883"/>
                </a:cubicBezTo>
                <a:close/>
                <a:moveTo>
                  <a:pt x="9133" y="10645"/>
                </a:moveTo>
                <a:lnTo>
                  <a:pt x="9133" y="10776"/>
                </a:lnTo>
                <a:cubicBezTo>
                  <a:pt x="9133" y="10859"/>
                  <a:pt x="9062" y="10943"/>
                  <a:pt x="8966" y="10943"/>
                </a:cubicBezTo>
                <a:lnTo>
                  <a:pt x="7526" y="10943"/>
                </a:lnTo>
                <a:cubicBezTo>
                  <a:pt x="7442" y="10943"/>
                  <a:pt x="7359" y="10859"/>
                  <a:pt x="7359" y="10776"/>
                </a:cubicBezTo>
                <a:lnTo>
                  <a:pt x="7359" y="10645"/>
                </a:lnTo>
                <a:cubicBezTo>
                  <a:pt x="7395" y="10645"/>
                  <a:pt x="7419" y="10657"/>
                  <a:pt x="7454" y="10657"/>
                </a:cubicBezTo>
                <a:lnTo>
                  <a:pt x="9050" y="10657"/>
                </a:lnTo>
                <a:cubicBezTo>
                  <a:pt x="9074" y="10657"/>
                  <a:pt x="9109" y="10657"/>
                  <a:pt x="9133" y="10645"/>
                </a:cubicBezTo>
                <a:close/>
                <a:moveTo>
                  <a:pt x="858" y="1"/>
                </a:moveTo>
                <a:cubicBezTo>
                  <a:pt x="382" y="1"/>
                  <a:pt x="1" y="382"/>
                  <a:pt x="1" y="858"/>
                </a:cubicBezTo>
                <a:lnTo>
                  <a:pt x="1" y="5561"/>
                </a:lnTo>
                <a:cubicBezTo>
                  <a:pt x="1" y="6037"/>
                  <a:pt x="382" y="6430"/>
                  <a:pt x="858" y="6430"/>
                </a:cubicBezTo>
                <a:lnTo>
                  <a:pt x="1334" y="6430"/>
                </a:lnTo>
                <a:cubicBezTo>
                  <a:pt x="1430" y="6430"/>
                  <a:pt x="1501" y="6359"/>
                  <a:pt x="1501" y="6264"/>
                </a:cubicBezTo>
                <a:cubicBezTo>
                  <a:pt x="1501" y="6180"/>
                  <a:pt x="1430" y="6097"/>
                  <a:pt x="1334" y="6097"/>
                </a:cubicBezTo>
                <a:lnTo>
                  <a:pt x="858" y="6097"/>
                </a:lnTo>
                <a:cubicBezTo>
                  <a:pt x="572" y="6097"/>
                  <a:pt x="334" y="5859"/>
                  <a:pt x="334" y="5585"/>
                </a:cubicBezTo>
                <a:lnTo>
                  <a:pt x="334" y="882"/>
                </a:lnTo>
                <a:cubicBezTo>
                  <a:pt x="334" y="596"/>
                  <a:pt x="572" y="358"/>
                  <a:pt x="858" y="358"/>
                </a:cubicBezTo>
                <a:lnTo>
                  <a:pt x="8062" y="358"/>
                </a:lnTo>
                <a:cubicBezTo>
                  <a:pt x="8347" y="358"/>
                  <a:pt x="8585" y="596"/>
                  <a:pt x="8585" y="882"/>
                </a:cubicBezTo>
                <a:lnTo>
                  <a:pt x="8585" y="4001"/>
                </a:lnTo>
                <a:lnTo>
                  <a:pt x="8478" y="4001"/>
                </a:lnTo>
                <a:lnTo>
                  <a:pt x="8478" y="1215"/>
                </a:lnTo>
                <a:cubicBezTo>
                  <a:pt x="8478" y="822"/>
                  <a:pt x="8157" y="489"/>
                  <a:pt x="7752" y="489"/>
                </a:cubicBezTo>
                <a:lnTo>
                  <a:pt x="1168" y="489"/>
                </a:lnTo>
                <a:cubicBezTo>
                  <a:pt x="775" y="489"/>
                  <a:pt x="442" y="822"/>
                  <a:pt x="442" y="1215"/>
                </a:cubicBezTo>
                <a:lnTo>
                  <a:pt x="442" y="4597"/>
                </a:lnTo>
                <a:cubicBezTo>
                  <a:pt x="442" y="5001"/>
                  <a:pt x="775" y="5323"/>
                  <a:pt x="1168" y="5323"/>
                </a:cubicBezTo>
                <a:lnTo>
                  <a:pt x="3370" y="5323"/>
                </a:lnTo>
                <a:lnTo>
                  <a:pt x="3370" y="6085"/>
                </a:lnTo>
                <a:lnTo>
                  <a:pt x="2001" y="6085"/>
                </a:lnTo>
                <a:cubicBezTo>
                  <a:pt x="1918" y="6085"/>
                  <a:pt x="1846" y="6156"/>
                  <a:pt x="1846" y="6252"/>
                </a:cubicBezTo>
                <a:cubicBezTo>
                  <a:pt x="1846" y="6335"/>
                  <a:pt x="1918" y="6418"/>
                  <a:pt x="2001" y="6418"/>
                </a:cubicBezTo>
                <a:lnTo>
                  <a:pt x="3109" y="6418"/>
                </a:lnTo>
                <a:lnTo>
                  <a:pt x="2811" y="6978"/>
                </a:lnTo>
                <a:lnTo>
                  <a:pt x="2656" y="6978"/>
                </a:lnTo>
                <a:cubicBezTo>
                  <a:pt x="2561" y="6978"/>
                  <a:pt x="2454" y="7026"/>
                  <a:pt x="2358" y="7097"/>
                </a:cubicBezTo>
                <a:cubicBezTo>
                  <a:pt x="2287" y="7168"/>
                  <a:pt x="2239" y="7276"/>
                  <a:pt x="2239" y="7395"/>
                </a:cubicBezTo>
                <a:cubicBezTo>
                  <a:pt x="2239" y="7621"/>
                  <a:pt x="2418" y="7811"/>
                  <a:pt x="2656" y="7811"/>
                </a:cubicBezTo>
                <a:lnTo>
                  <a:pt x="3394" y="7811"/>
                </a:lnTo>
                <a:lnTo>
                  <a:pt x="3394" y="9276"/>
                </a:lnTo>
                <a:lnTo>
                  <a:pt x="3192" y="9276"/>
                </a:lnTo>
                <a:cubicBezTo>
                  <a:pt x="3001" y="9276"/>
                  <a:pt x="2835" y="9431"/>
                  <a:pt x="2835" y="9633"/>
                </a:cubicBezTo>
                <a:cubicBezTo>
                  <a:pt x="2835" y="9823"/>
                  <a:pt x="2918" y="10002"/>
                  <a:pt x="3049" y="10145"/>
                </a:cubicBezTo>
                <a:cubicBezTo>
                  <a:pt x="3180" y="10288"/>
                  <a:pt x="3370" y="10359"/>
                  <a:pt x="3573" y="10359"/>
                </a:cubicBezTo>
                <a:lnTo>
                  <a:pt x="7049" y="10359"/>
                </a:lnTo>
                <a:lnTo>
                  <a:pt x="7049" y="10788"/>
                </a:lnTo>
                <a:cubicBezTo>
                  <a:pt x="7049" y="11062"/>
                  <a:pt x="7276" y="11300"/>
                  <a:pt x="7550" y="11300"/>
                </a:cubicBezTo>
                <a:lnTo>
                  <a:pt x="9002" y="11300"/>
                </a:lnTo>
                <a:cubicBezTo>
                  <a:pt x="9264" y="11300"/>
                  <a:pt x="9502" y="11074"/>
                  <a:pt x="9502" y="10788"/>
                </a:cubicBezTo>
                <a:lnTo>
                  <a:pt x="9502" y="10359"/>
                </a:lnTo>
                <a:lnTo>
                  <a:pt x="10621" y="10359"/>
                </a:lnTo>
                <a:cubicBezTo>
                  <a:pt x="11026" y="10359"/>
                  <a:pt x="11348" y="10026"/>
                  <a:pt x="11348" y="9633"/>
                </a:cubicBezTo>
                <a:cubicBezTo>
                  <a:pt x="11324" y="9526"/>
                  <a:pt x="11276" y="9431"/>
                  <a:pt x="11217" y="9371"/>
                </a:cubicBezTo>
                <a:cubicBezTo>
                  <a:pt x="11157" y="9312"/>
                  <a:pt x="11074" y="9276"/>
                  <a:pt x="10967" y="9276"/>
                </a:cubicBezTo>
                <a:lnTo>
                  <a:pt x="10776" y="9276"/>
                </a:lnTo>
                <a:lnTo>
                  <a:pt x="10776" y="4906"/>
                </a:lnTo>
                <a:cubicBezTo>
                  <a:pt x="10776" y="4418"/>
                  <a:pt x="10371" y="4013"/>
                  <a:pt x="9883" y="4013"/>
                </a:cubicBezTo>
                <a:lnTo>
                  <a:pt x="8931" y="4013"/>
                </a:lnTo>
                <a:lnTo>
                  <a:pt x="8931" y="858"/>
                </a:lnTo>
                <a:cubicBezTo>
                  <a:pt x="8931" y="382"/>
                  <a:pt x="8538" y="1"/>
                  <a:pt x="8062" y="1"/>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grpSp>
        <p:nvGrpSpPr>
          <p:cNvPr id="79" name="Google Shape;133;p16">
            <a:extLst>
              <a:ext uri="{FF2B5EF4-FFF2-40B4-BE49-F238E27FC236}">
                <a16:creationId xmlns:a16="http://schemas.microsoft.com/office/drawing/2014/main" id="{D891613F-1EB2-CFC6-A2B9-ADA270BD52C7}"/>
              </a:ext>
            </a:extLst>
          </p:cNvPr>
          <p:cNvGrpSpPr/>
          <p:nvPr/>
        </p:nvGrpSpPr>
        <p:grpSpPr>
          <a:xfrm>
            <a:off x="9691415" y="2167301"/>
            <a:ext cx="619537" cy="667423"/>
            <a:chOff x="6896644" y="3216007"/>
            <a:chExt cx="322917" cy="347876"/>
          </a:xfrm>
        </p:grpSpPr>
        <p:sp>
          <p:nvSpPr>
            <p:cNvPr id="80" name="Google Shape;134;p16">
              <a:extLst>
                <a:ext uri="{FF2B5EF4-FFF2-40B4-BE49-F238E27FC236}">
                  <a16:creationId xmlns:a16="http://schemas.microsoft.com/office/drawing/2014/main" id="{777D3336-A658-3AE8-8863-3AF7636C36C4}"/>
                </a:ext>
              </a:extLst>
            </p:cNvPr>
            <p:cNvSpPr/>
            <p:nvPr/>
          </p:nvSpPr>
          <p:spPr>
            <a:xfrm>
              <a:off x="6896644" y="3216007"/>
              <a:ext cx="301387" cy="347876"/>
            </a:xfrm>
            <a:custGeom>
              <a:avLst/>
              <a:gdLst/>
              <a:ahLst/>
              <a:cxnLst/>
              <a:rect l="l" t="t" r="r" b="b"/>
              <a:pathLst>
                <a:path w="9491" h="10955" extrusionOk="0">
                  <a:moveTo>
                    <a:pt x="5192" y="382"/>
                  </a:moveTo>
                  <a:lnTo>
                    <a:pt x="6490" y="1679"/>
                  </a:lnTo>
                  <a:lnTo>
                    <a:pt x="3906" y="1679"/>
                  </a:lnTo>
                  <a:lnTo>
                    <a:pt x="5192" y="382"/>
                  </a:lnTo>
                  <a:close/>
                  <a:moveTo>
                    <a:pt x="5186" y="1"/>
                  </a:moveTo>
                  <a:cubicBezTo>
                    <a:pt x="5144" y="1"/>
                    <a:pt x="5103" y="13"/>
                    <a:pt x="5073" y="36"/>
                  </a:cubicBezTo>
                  <a:lnTo>
                    <a:pt x="3442" y="1679"/>
                  </a:lnTo>
                  <a:lnTo>
                    <a:pt x="870" y="1679"/>
                  </a:lnTo>
                  <a:cubicBezTo>
                    <a:pt x="775" y="1679"/>
                    <a:pt x="703" y="1751"/>
                    <a:pt x="703" y="1846"/>
                  </a:cubicBezTo>
                  <a:lnTo>
                    <a:pt x="703" y="4501"/>
                  </a:lnTo>
                  <a:lnTo>
                    <a:pt x="168" y="4501"/>
                  </a:lnTo>
                  <a:cubicBezTo>
                    <a:pt x="72" y="4501"/>
                    <a:pt x="1" y="4585"/>
                    <a:pt x="1" y="4668"/>
                  </a:cubicBezTo>
                  <a:lnTo>
                    <a:pt x="1" y="10788"/>
                  </a:lnTo>
                  <a:cubicBezTo>
                    <a:pt x="1" y="10883"/>
                    <a:pt x="72" y="10954"/>
                    <a:pt x="168" y="10954"/>
                  </a:cubicBezTo>
                  <a:lnTo>
                    <a:pt x="1846" y="10954"/>
                  </a:lnTo>
                  <a:cubicBezTo>
                    <a:pt x="1942" y="10954"/>
                    <a:pt x="2013" y="10883"/>
                    <a:pt x="2013" y="10788"/>
                  </a:cubicBezTo>
                  <a:cubicBezTo>
                    <a:pt x="2013" y="10704"/>
                    <a:pt x="1942" y="10621"/>
                    <a:pt x="1846" y="10621"/>
                  </a:cubicBezTo>
                  <a:lnTo>
                    <a:pt x="334" y="10621"/>
                  </a:lnTo>
                  <a:lnTo>
                    <a:pt x="334" y="4989"/>
                  </a:lnTo>
                  <a:lnTo>
                    <a:pt x="1084" y="5537"/>
                  </a:lnTo>
                  <a:cubicBezTo>
                    <a:pt x="1115" y="5554"/>
                    <a:pt x="1147" y="5562"/>
                    <a:pt x="1178" y="5562"/>
                  </a:cubicBezTo>
                  <a:cubicBezTo>
                    <a:pt x="1231" y="5562"/>
                    <a:pt x="1280" y="5539"/>
                    <a:pt x="1311" y="5501"/>
                  </a:cubicBezTo>
                  <a:cubicBezTo>
                    <a:pt x="1358" y="5430"/>
                    <a:pt x="1346" y="5323"/>
                    <a:pt x="1275" y="5287"/>
                  </a:cubicBezTo>
                  <a:lnTo>
                    <a:pt x="1049" y="5096"/>
                  </a:lnTo>
                  <a:lnTo>
                    <a:pt x="1049" y="4692"/>
                  </a:lnTo>
                  <a:lnTo>
                    <a:pt x="1049" y="4668"/>
                  </a:lnTo>
                  <a:lnTo>
                    <a:pt x="1049" y="4656"/>
                  </a:lnTo>
                  <a:lnTo>
                    <a:pt x="1049" y="2013"/>
                  </a:lnTo>
                  <a:lnTo>
                    <a:pt x="9169" y="2013"/>
                  </a:lnTo>
                  <a:lnTo>
                    <a:pt x="9169" y="2620"/>
                  </a:lnTo>
                  <a:cubicBezTo>
                    <a:pt x="9169" y="2703"/>
                    <a:pt x="9240" y="2787"/>
                    <a:pt x="9335" y="2787"/>
                  </a:cubicBezTo>
                  <a:cubicBezTo>
                    <a:pt x="9419" y="2787"/>
                    <a:pt x="9490" y="2703"/>
                    <a:pt x="9490" y="2620"/>
                  </a:cubicBezTo>
                  <a:lnTo>
                    <a:pt x="9490" y="1846"/>
                  </a:lnTo>
                  <a:cubicBezTo>
                    <a:pt x="9466" y="1751"/>
                    <a:pt x="9395" y="1679"/>
                    <a:pt x="9300" y="1679"/>
                  </a:cubicBezTo>
                  <a:lnTo>
                    <a:pt x="6930" y="1679"/>
                  </a:lnTo>
                  <a:lnTo>
                    <a:pt x="5299" y="36"/>
                  </a:lnTo>
                  <a:cubicBezTo>
                    <a:pt x="5269" y="13"/>
                    <a:pt x="5228" y="1"/>
                    <a:pt x="5186" y="1"/>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81" name="Google Shape;135;p16">
              <a:extLst>
                <a:ext uri="{FF2B5EF4-FFF2-40B4-BE49-F238E27FC236}">
                  <a16:creationId xmlns:a16="http://schemas.microsoft.com/office/drawing/2014/main" id="{E7A06502-2D10-7579-CCD2-C1A09F787850}"/>
                </a:ext>
              </a:extLst>
            </p:cNvPr>
            <p:cNvSpPr/>
            <p:nvPr/>
          </p:nvSpPr>
          <p:spPr>
            <a:xfrm>
              <a:off x="6954883" y="3306382"/>
              <a:ext cx="42012" cy="41980"/>
            </a:xfrm>
            <a:custGeom>
              <a:avLst/>
              <a:gdLst/>
              <a:ahLst/>
              <a:cxnLst/>
              <a:rect l="l" t="t" r="r" b="b"/>
              <a:pathLst>
                <a:path w="1323" h="1322" extrusionOk="0">
                  <a:moveTo>
                    <a:pt x="1001" y="322"/>
                  </a:moveTo>
                  <a:lnTo>
                    <a:pt x="1001" y="988"/>
                  </a:lnTo>
                  <a:lnTo>
                    <a:pt x="322" y="988"/>
                  </a:lnTo>
                  <a:lnTo>
                    <a:pt x="322" y="322"/>
                  </a:lnTo>
                  <a:close/>
                  <a:moveTo>
                    <a:pt x="167" y="0"/>
                  </a:moveTo>
                  <a:cubicBezTo>
                    <a:pt x="72" y="0"/>
                    <a:pt x="1" y="72"/>
                    <a:pt x="1" y="155"/>
                  </a:cubicBezTo>
                  <a:lnTo>
                    <a:pt x="1" y="1155"/>
                  </a:lnTo>
                  <a:cubicBezTo>
                    <a:pt x="1" y="1250"/>
                    <a:pt x="72" y="1322"/>
                    <a:pt x="167" y="1322"/>
                  </a:cubicBezTo>
                  <a:lnTo>
                    <a:pt x="1155" y="1322"/>
                  </a:lnTo>
                  <a:cubicBezTo>
                    <a:pt x="1251" y="1322"/>
                    <a:pt x="1322" y="1250"/>
                    <a:pt x="1322" y="1155"/>
                  </a:cubicBezTo>
                  <a:lnTo>
                    <a:pt x="1322" y="155"/>
                  </a:lnTo>
                  <a:cubicBezTo>
                    <a:pt x="1310" y="72"/>
                    <a:pt x="1239" y="0"/>
                    <a:pt x="1155"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82" name="Google Shape;136;p16">
              <a:extLst>
                <a:ext uri="{FF2B5EF4-FFF2-40B4-BE49-F238E27FC236}">
                  <a16:creationId xmlns:a16="http://schemas.microsoft.com/office/drawing/2014/main" id="{3AAD234B-0187-95FE-4031-13C81FFAD6ED}"/>
                </a:ext>
              </a:extLst>
            </p:cNvPr>
            <p:cNvSpPr/>
            <p:nvPr/>
          </p:nvSpPr>
          <p:spPr>
            <a:xfrm>
              <a:off x="7013122" y="3306382"/>
              <a:ext cx="32168" cy="10225"/>
            </a:xfrm>
            <a:custGeom>
              <a:avLst/>
              <a:gdLst/>
              <a:ahLst/>
              <a:cxnLst/>
              <a:rect l="l" t="t" r="r" b="b"/>
              <a:pathLst>
                <a:path w="1013" h="322" extrusionOk="0">
                  <a:moveTo>
                    <a:pt x="155" y="0"/>
                  </a:moveTo>
                  <a:cubicBezTo>
                    <a:pt x="72" y="0"/>
                    <a:pt x="0" y="72"/>
                    <a:pt x="0" y="155"/>
                  </a:cubicBezTo>
                  <a:cubicBezTo>
                    <a:pt x="0" y="250"/>
                    <a:pt x="72" y="322"/>
                    <a:pt x="155" y="322"/>
                  </a:cubicBezTo>
                  <a:lnTo>
                    <a:pt x="845" y="322"/>
                  </a:lnTo>
                  <a:cubicBezTo>
                    <a:pt x="929" y="322"/>
                    <a:pt x="1012" y="250"/>
                    <a:pt x="1012" y="155"/>
                  </a:cubicBezTo>
                  <a:cubicBezTo>
                    <a:pt x="1012" y="72"/>
                    <a:pt x="929" y="0"/>
                    <a:pt x="845"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83" name="Google Shape;137;p16">
              <a:extLst>
                <a:ext uri="{FF2B5EF4-FFF2-40B4-BE49-F238E27FC236}">
                  <a16:creationId xmlns:a16="http://schemas.microsoft.com/office/drawing/2014/main" id="{8A7E1AED-1051-E464-B57F-36E348C8E8AA}"/>
                </a:ext>
              </a:extLst>
            </p:cNvPr>
            <p:cNvSpPr/>
            <p:nvPr/>
          </p:nvSpPr>
          <p:spPr>
            <a:xfrm>
              <a:off x="7013471" y="3333596"/>
              <a:ext cx="105903" cy="10606"/>
            </a:xfrm>
            <a:custGeom>
              <a:avLst/>
              <a:gdLst/>
              <a:ahLst/>
              <a:cxnLst/>
              <a:rect l="l" t="t" r="r" b="b"/>
              <a:pathLst>
                <a:path w="3335" h="334" extrusionOk="0">
                  <a:moveTo>
                    <a:pt x="168" y="0"/>
                  </a:moveTo>
                  <a:cubicBezTo>
                    <a:pt x="72" y="0"/>
                    <a:pt x="1" y="72"/>
                    <a:pt x="1" y="167"/>
                  </a:cubicBezTo>
                  <a:cubicBezTo>
                    <a:pt x="1" y="250"/>
                    <a:pt x="72" y="334"/>
                    <a:pt x="168" y="334"/>
                  </a:cubicBezTo>
                  <a:lnTo>
                    <a:pt x="3168" y="334"/>
                  </a:lnTo>
                  <a:cubicBezTo>
                    <a:pt x="3251" y="334"/>
                    <a:pt x="3335" y="250"/>
                    <a:pt x="3335" y="167"/>
                  </a:cubicBezTo>
                  <a:cubicBezTo>
                    <a:pt x="3335" y="60"/>
                    <a:pt x="3263" y="0"/>
                    <a:pt x="3168"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84" name="Google Shape;138;p16">
              <a:extLst>
                <a:ext uri="{FF2B5EF4-FFF2-40B4-BE49-F238E27FC236}">
                  <a16:creationId xmlns:a16="http://schemas.microsoft.com/office/drawing/2014/main" id="{E9900EFA-22E1-A554-DDBF-6E13BC10544D}"/>
                </a:ext>
              </a:extLst>
            </p:cNvPr>
            <p:cNvSpPr/>
            <p:nvPr/>
          </p:nvSpPr>
          <p:spPr>
            <a:xfrm>
              <a:off x="6966982" y="3375576"/>
              <a:ext cx="63923" cy="10606"/>
            </a:xfrm>
            <a:custGeom>
              <a:avLst/>
              <a:gdLst/>
              <a:ahLst/>
              <a:cxnLst/>
              <a:rect l="l" t="t" r="r" b="b"/>
              <a:pathLst>
                <a:path w="2013" h="334" extrusionOk="0">
                  <a:moveTo>
                    <a:pt x="167" y="0"/>
                  </a:moveTo>
                  <a:cubicBezTo>
                    <a:pt x="84" y="0"/>
                    <a:pt x="1" y="71"/>
                    <a:pt x="1" y="167"/>
                  </a:cubicBezTo>
                  <a:cubicBezTo>
                    <a:pt x="1" y="262"/>
                    <a:pt x="84" y="333"/>
                    <a:pt x="167" y="333"/>
                  </a:cubicBezTo>
                  <a:lnTo>
                    <a:pt x="1846" y="333"/>
                  </a:lnTo>
                  <a:cubicBezTo>
                    <a:pt x="1941" y="333"/>
                    <a:pt x="2013" y="262"/>
                    <a:pt x="2013" y="167"/>
                  </a:cubicBezTo>
                  <a:cubicBezTo>
                    <a:pt x="2013" y="71"/>
                    <a:pt x="1941" y="0"/>
                    <a:pt x="1846"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85" name="Google Shape;139;p16">
              <a:extLst>
                <a:ext uri="{FF2B5EF4-FFF2-40B4-BE49-F238E27FC236}">
                  <a16:creationId xmlns:a16="http://schemas.microsoft.com/office/drawing/2014/main" id="{8D3C85EA-0C73-4197-A935-CE8886EE5EDF}"/>
                </a:ext>
              </a:extLst>
            </p:cNvPr>
            <p:cNvSpPr/>
            <p:nvPr/>
          </p:nvSpPr>
          <p:spPr>
            <a:xfrm>
              <a:off x="6928781" y="3524157"/>
              <a:ext cx="52237" cy="10225"/>
            </a:xfrm>
            <a:custGeom>
              <a:avLst/>
              <a:gdLst/>
              <a:ahLst/>
              <a:cxnLst/>
              <a:rect l="l" t="t" r="r" b="b"/>
              <a:pathLst>
                <a:path w="1645" h="322" extrusionOk="0">
                  <a:moveTo>
                    <a:pt x="168" y="0"/>
                  </a:moveTo>
                  <a:cubicBezTo>
                    <a:pt x="72" y="0"/>
                    <a:pt x="1" y="72"/>
                    <a:pt x="1" y="167"/>
                  </a:cubicBezTo>
                  <a:cubicBezTo>
                    <a:pt x="1" y="250"/>
                    <a:pt x="72" y="322"/>
                    <a:pt x="168" y="322"/>
                  </a:cubicBezTo>
                  <a:lnTo>
                    <a:pt x="1477" y="322"/>
                  </a:lnTo>
                  <a:cubicBezTo>
                    <a:pt x="1561" y="322"/>
                    <a:pt x="1644" y="250"/>
                    <a:pt x="1644" y="167"/>
                  </a:cubicBezTo>
                  <a:cubicBezTo>
                    <a:pt x="1644" y="72"/>
                    <a:pt x="1561" y="0"/>
                    <a:pt x="1477"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86" name="Google Shape;140;p16">
              <a:extLst>
                <a:ext uri="{FF2B5EF4-FFF2-40B4-BE49-F238E27FC236}">
                  <a16:creationId xmlns:a16="http://schemas.microsoft.com/office/drawing/2014/main" id="{0C457D0B-6800-36D9-F46D-A24A33D4B844}"/>
                </a:ext>
              </a:extLst>
            </p:cNvPr>
            <p:cNvSpPr/>
            <p:nvPr/>
          </p:nvSpPr>
          <p:spPr>
            <a:xfrm>
              <a:off x="6945420" y="3314701"/>
              <a:ext cx="274141" cy="248800"/>
            </a:xfrm>
            <a:custGeom>
              <a:avLst/>
              <a:gdLst/>
              <a:ahLst/>
              <a:cxnLst/>
              <a:rect l="l" t="t" r="r" b="b"/>
              <a:pathLst>
                <a:path w="8633" h="7835" extrusionOk="0">
                  <a:moveTo>
                    <a:pt x="5835" y="3274"/>
                  </a:moveTo>
                  <a:lnTo>
                    <a:pt x="5323" y="3632"/>
                  </a:lnTo>
                  <a:lnTo>
                    <a:pt x="1787" y="3632"/>
                  </a:lnTo>
                  <a:lnTo>
                    <a:pt x="1275" y="3274"/>
                  </a:lnTo>
                  <a:close/>
                  <a:moveTo>
                    <a:pt x="4882" y="3965"/>
                  </a:moveTo>
                  <a:lnTo>
                    <a:pt x="4370" y="4322"/>
                  </a:lnTo>
                  <a:lnTo>
                    <a:pt x="2739" y="4322"/>
                  </a:lnTo>
                  <a:lnTo>
                    <a:pt x="2227" y="3965"/>
                  </a:lnTo>
                  <a:close/>
                  <a:moveTo>
                    <a:pt x="3930" y="4632"/>
                  </a:moveTo>
                  <a:lnTo>
                    <a:pt x="3561" y="4894"/>
                  </a:lnTo>
                  <a:lnTo>
                    <a:pt x="3180" y="4632"/>
                  </a:lnTo>
                  <a:close/>
                  <a:moveTo>
                    <a:pt x="7752" y="0"/>
                  </a:moveTo>
                  <a:cubicBezTo>
                    <a:pt x="7668" y="0"/>
                    <a:pt x="7585" y="72"/>
                    <a:pt x="7585" y="167"/>
                  </a:cubicBezTo>
                  <a:lnTo>
                    <a:pt x="7585" y="1560"/>
                  </a:lnTo>
                  <a:lnTo>
                    <a:pt x="7585" y="1977"/>
                  </a:lnTo>
                  <a:lnTo>
                    <a:pt x="6252" y="2929"/>
                  </a:lnTo>
                  <a:lnTo>
                    <a:pt x="799" y="2929"/>
                  </a:lnTo>
                  <a:lnTo>
                    <a:pt x="263" y="2548"/>
                  </a:lnTo>
                  <a:cubicBezTo>
                    <a:pt x="233" y="2528"/>
                    <a:pt x="197" y="2519"/>
                    <a:pt x="162" y="2519"/>
                  </a:cubicBezTo>
                  <a:cubicBezTo>
                    <a:pt x="114" y="2519"/>
                    <a:pt x="69" y="2537"/>
                    <a:pt x="48" y="2572"/>
                  </a:cubicBezTo>
                  <a:cubicBezTo>
                    <a:pt x="1" y="2643"/>
                    <a:pt x="13" y="2750"/>
                    <a:pt x="72" y="2798"/>
                  </a:cubicBezTo>
                  <a:lnTo>
                    <a:pt x="3442" y="5215"/>
                  </a:lnTo>
                  <a:cubicBezTo>
                    <a:pt x="3472" y="5233"/>
                    <a:pt x="3504" y="5242"/>
                    <a:pt x="3537" y="5242"/>
                  </a:cubicBezTo>
                  <a:cubicBezTo>
                    <a:pt x="3570" y="5242"/>
                    <a:pt x="3602" y="5233"/>
                    <a:pt x="3632" y="5215"/>
                  </a:cubicBezTo>
                  <a:lnTo>
                    <a:pt x="8300" y="1858"/>
                  </a:lnTo>
                  <a:lnTo>
                    <a:pt x="8300" y="7501"/>
                  </a:lnTo>
                  <a:lnTo>
                    <a:pt x="941" y="7501"/>
                  </a:lnTo>
                  <a:cubicBezTo>
                    <a:pt x="846" y="7501"/>
                    <a:pt x="775" y="7572"/>
                    <a:pt x="775" y="7668"/>
                  </a:cubicBezTo>
                  <a:cubicBezTo>
                    <a:pt x="775" y="7751"/>
                    <a:pt x="846" y="7834"/>
                    <a:pt x="941" y="7834"/>
                  </a:cubicBezTo>
                  <a:lnTo>
                    <a:pt x="8454" y="7834"/>
                  </a:lnTo>
                  <a:cubicBezTo>
                    <a:pt x="8538" y="7834"/>
                    <a:pt x="8621" y="7751"/>
                    <a:pt x="8621" y="7668"/>
                  </a:cubicBezTo>
                  <a:lnTo>
                    <a:pt x="8621" y="1548"/>
                  </a:lnTo>
                  <a:cubicBezTo>
                    <a:pt x="8625" y="1552"/>
                    <a:pt x="8628" y="1553"/>
                    <a:pt x="8629" y="1553"/>
                  </a:cubicBezTo>
                  <a:cubicBezTo>
                    <a:pt x="8633" y="1553"/>
                    <a:pt x="8633" y="1548"/>
                    <a:pt x="8633" y="1548"/>
                  </a:cubicBezTo>
                  <a:cubicBezTo>
                    <a:pt x="8621" y="1477"/>
                    <a:pt x="8561" y="1417"/>
                    <a:pt x="8466" y="1417"/>
                  </a:cubicBezTo>
                  <a:lnTo>
                    <a:pt x="7919" y="1417"/>
                  </a:lnTo>
                  <a:lnTo>
                    <a:pt x="7919" y="167"/>
                  </a:lnTo>
                  <a:cubicBezTo>
                    <a:pt x="7919" y="72"/>
                    <a:pt x="7847" y="0"/>
                    <a:pt x="7752"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grpSp>
      <p:grpSp>
        <p:nvGrpSpPr>
          <p:cNvPr id="87" name="Google Shape;144;p16">
            <a:extLst>
              <a:ext uri="{FF2B5EF4-FFF2-40B4-BE49-F238E27FC236}">
                <a16:creationId xmlns:a16="http://schemas.microsoft.com/office/drawing/2014/main" id="{1D251EFA-5A42-7D1A-2AE0-F3E99CB8933E}"/>
              </a:ext>
            </a:extLst>
          </p:cNvPr>
          <p:cNvGrpSpPr/>
          <p:nvPr/>
        </p:nvGrpSpPr>
        <p:grpSpPr>
          <a:xfrm>
            <a:off x="7022271" y="2259334"/>
            <a:ext cx="729078" cy="673942"/>
            <a:chOff x="7384751" y="4147984"/>
            <a:chExt cx="380012" cy="351274"/>
          </a:xfrm>
        </p:grpSpPr>
        <p:sp>
          <p:nvSpPr>
            <p:cNvPr id="88" name="Google Shape;145;p16">
              <a:extLst>
                <a:ext uri="{FF2B5EF4-FFF2-40B4-BE49-F238E27FC236}">
                  <a16:creationId xmlns:a16="http://schemas.microsoft.com/office/drawing/2014/main" id="{0B78456B-C85A-EF02-5F0A-5B641E57DE37}"/>
                </a:ext>
              </a:extLst>
            </p:cNvPr>
            <p:cNvSpPr/>
            <p:nvPr/>
          </p:nvSpPr>
          <p:spPr>
            <a:xfrm>
              <a:off x="7385513" y="4225879"/>
              <a:ext cx="379250" cy="273379"/>
            </a:xfrm>
            <a:custGeom>
              <a:avLst/>
              <a:gdLst/>
              <a:ahLst/>
              <a:cxnLst/>
              <a:rect l="l" t="t" r="r" b="b"/>
              <a:pathLst>
                <a:path w="11943" h="8609" extrusionOk="0">
                  <a:moveTo>
                    <a:pt x="11740" y="0"/>
                  </a:moveTo>
                  <a:cubicBezTo>
                    <a:pt x="11645" y="0"/>
                    <a:pt x="11562" y="72"/>
                    <a:pt x="11562" y="179"/>
                  </a:cubicBezTo>
                  <a:lnTo>
                    <a:pt x="11562" y="2667"/>
                  </a:lnTo>
                  <a:cubicBezTo>
                    <a:pt x="11562" y="3393"/>
                    <a:pt x="10966" y="3989"/>
                    <a:pt x="10240" y="3989"/>
                  </a:cubicBezTo>
                  <a:lnTo>
                    <a:pt x="9085" y="3989"/>
                  </a:lnTo>
                  <a:cubicBezTo>
                    <a:pt x="8954" y="3989"/>
                    <a:pt x="8823" y="4084"/>
                    <a:pt x="8776" y="4203"/>
                  </a:cubicBezTo>
                  <a:cubicBezTo>
                    <a:pt x="8573" y="4703"/>
                    <a:pt x="8549" y="5167"/>
                    <a:pt x="8752" y="5537"/>
                  </a:cubicBezTo>
                  <a:cubicBezTo>
                    <a:pt x="8823" y="5703"/>
                    <a:pt x="8942" y="5834"/>
                    <a:pt x="9049" y="5941"/>
                  </a:cubicBezTo>
                  <a:cubicBezTo>
                    <a:pt x="8752" y="5929"/>
                    <a:pt x="8514" y="5822"/>
                    <a:pt x="8359" y="5656"/>
                  </a:cubicBezTo>
                  <a:cubicBezTo>
                    <a:pt x="8240" y="5537"/>
                    <a:pt x="7978" y="5167"/>
                    <a:pt x="8073" y="4358"/>
                  </a:cubicBezTo>
                  <a:cubicBezTo>
                    <a:pt x="8109" y="4155"/>
                    <a:pt x="7942" y="3977"/>
                    <a:pt x="7740" y="3977"/>
                  </a:cubicBezTo>
                  <a:lnTo>
                    <a:pt x="5954" y="3977"/>
                  </a:lnTo>
                  <a:cubicBezTo>
                    <a:pt x="5859" y="3977"/>
                    <a:pt x="5775" y="4048"/>
                    <a:pt x="5775" y="4155"/>
                  </a:cubicBezTo>
                  <a:cubicBezTo>
                    <a:pt x="5775" y="4263"/>
                    <a:pt x="5847" y="4334"/>
                    <a:pt x="5954" y="4334"/>
                  </a:cubicBezTo>
                  <a:lnTo>
                    <a:pt x="6847" y="4334"/>
                  </a:lnTo>
                  <a:lnTo>
                    <a:pt x="6847" y="5691"/>
                  </a:lnTo>
                  <a:cubicBezTo>
                    <a:pt x="6847" y="6430"/>
                    <a:pt x="6228" y="7037"/>
                    <a:pt x="5490" y="7037"/>
                  </a:cubicBezTo>
                  <a:lnTo>
                    <a:pt x="4704" y="7037"/>
                  </a:lnTo>
                  <a:cubicBezTo>
                    <a:pt x="4561" y="7037"/>
                    <a:pt x="4466" y="7144"/>
                    <a:pt x="4466" y="7275"/>
                  </a:cubicBezTo>
                  <a:cubicBezTo>
                    <a:pt x="4442" y="7834"/>
                    <a:pt x="4239" y="8215"/>
                    <a:pt x="3668" y="8251"/>
                  </a:cubicBezTo>
                  <a:cubicBezTo>
                    <a:pt x="3930" y="7977"/>
                    <a:pt x="3954" y="7573"/>
                    <a:pt x="3882" y="7239"/>
                  </a:cubicBezTo>
                  <a:cubicBezTo>
                    <a:pt x="3846" y="7120"/>
                    <a:pt x="3763" y="7037"/>
                    <a:pt x="3644" y="7037"/>
                  </a:cubicBezTo>
                  <a:lnTo>
                    <a:pt x="1703" y="7037"/>
                  </a:lnTo>
                  <a:cubicBezTo>
                    <a:pt x="965" y="7037"/>
                    <a:pt x="358" y="6430"/>
                    <a:pt x="358" y="5691"/>
                  </a:cubicBezTo>
                  <a:lnTo>
                    <a:pt x="358" y="5310"/>
                  </a:lnTo>
                  <a:cubicBezTo>
                    <a:pt x="358" y="5227"/>
                    <a:pt x="275" y="5132"/>
                    <a:pt x="179" y="5132"/>
                  </a:cubicBezTo>
                  <a:cubicBezTo>
                    <a:pt x="84" y="5132"/>
                    <a:pt x="1" y="5215"/>
                    <a:pt x="1" y="5310"/>
                  </a:cubicBezTo>
                  <a:lnTo>
                    <a:pt x="1" y="5691"/>
                  </a:lnTo>
                  <a:cubicBezTo>
                    <a:pt x="1" y="6620"/>
                    <a:pt x="751" y="7394"/>
                    <a:pt x="1703" y="7394"/>
                  </a:cubicBezTo>
                  <a:lnTo>
                    <a:pt x="3573" y="7394"/>
                  </a:lnTo>
                  <a:cubicBezTo>
                    <a:pt x="3596" y="7620"/>
                    <a:pt x="3596" y="8025"/>
                    <a:pt x="3215" y="8144"/>
                  </a:cubicBezTo>
                  <a:cubicBezTo>
                    <a:pt x="2989" y="8215"/>
                    <a:pt x="3001" y="8525"/>
                    <a:pt x="3239" y="8573"/>
                  </a:cubicBezTo>
                  <a:cubicBezTo>
                    <a:pt x="3370" y="8608"/>
                    <a:pt x="3489" y="8608"/>
                    <a:pt x="3596" y="8608"/>
                  </a:cubicBezTo>
                  <a:cubicBezTo>
                    <a:pt x="4299" y="8608"/>
                    <a:pt x="4763" y="8204"/>
                    <a:pt x="4823" y="7394"/>
                  </a:cubicBezTo>
                  <a:lnTo>
                    <a:pt x="5513" y="7394"/>
                  </a:lnTo>
                  <a:cubicBezTo>
                    <a:pt x="6454" y="7394"/>
                    <a:pt x="7228" y="6644"/>
                    <a:pt x="7228" y="5691"/>
                  </a:cubicBezTo>
                  <a:lnTo>
                    <a:pt x="7228" y="4334"/>
                  </a:lnTo>
                  <a:lnTo>
                    <a:pt x="7764" y="4334"/>
                  </a:lnTo>
                  <a:cubicBezTo>
                    <a:pt x="7716" y="4715"/>
                    <a:pt x="7704" y="5429"/>
                    <a:pt x="8157" y="5894"/>
                  </a:cubicBezTo>
                  <a:cubicBezTo>
                    <a:pt x="8407" y="6168"/>
                    <a:pt x="8764" y="6299"/>
                    <a:pt x="9240" y="6299"/>
                  </a:cubicBezTo>
                  <a:cubicBezTo>
                    <a:pt x="9311" y="6299"/>
                    <a:pt x="9383" y="6299"/>
                    <a:pt x="9478" y="6287"/>
                  </a:cubicBezTo>
                  <a:cubicBezTo>
                    <a:pt x="9704" y="6263"/>
                    <a:pt x="9776" y="5965"/>
                    <a:pt x="9561" y="5846"/>
                  </a:cubicBezTo>
                  <a:cubicBezTo>
                    <a:pt x="8847" y="5429"/>
                    <a:pt x="9002" y="4715"/>
                    <a:pt x="9145" y="4334"/>
                  </a:cubicBezTo>
                  <a:lnTo>
                    <a:pt x="10276" y="4334"/>
                  </a:lnTo>
                  <a:cubicBezTo>
                    <a:pt x="11205" y="4334"/>
                    <a:pt x="11943" y="3584"/>
                    <a:pt x="11943" y="2667"/>
                  </a:cubicBezTo>
                  <a:lnTo>
                    <a:pt x="11943" y="179"/>
                  </a:lnTo>
                  <a:cubicBezTo>
                    <a:pt x="11919" y="95"/>
                    <a:pt x="11847" y="0"/>
                    <a:pt x="11740"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89" name="Google Shape;146;p16">
              <a:extLst>
                <a:ext uri="{FF2B5EF4-FFF2-40B4-BE49-F238E27FC236}">
                  <a16:creationId xmlns:a16="http://schemas.microsoft.com/office/drawing/2014/main" id="{5446F642-011D-6989-6520-E3C553DF6511}"/>
                </a:ext>
              </a:extLst>
            </p:cNvPr>
            <p:cNvSpPr/>
            <p:nvPr/>
          </p:nvSpPr>
          <p:spPr>
            <a:xfrm>
              <a:off x="7384751" y="4147984"/>
              <a:ext cx="380012" cy="228382"/>
            </a:xfrm>
            <a:custGeom>
              <a:avLst/>
              <a:gdLst/>
              <a:ahLst/>
              <a:cxnLst/>
              <a:rect l="l" t="t" r="r" b="b"/>
              <a:pathLst>
                <a:path w="11967" h="7192" extrusionOk="0">
                  <a:moveTo>
                    <a:pt x="3144" y="0"/>
                  </a:moveTo>
                  <a:cubicBezTo>
                    <a:pt x="2227" y="0"/>
                    <a:pt x="1477" y="739"/>
                    <a:pt x="1477" y="1667"/>
                  </a:cubicBezTo>
                  <a:lnTo>
                    <a:pt x="1477" y="4132"/>
                  </a:lnTo>
                  <a:cubicBezTo>
                    <a:pt x="1108" y="4191"/>
                    <a:pt x="751" y="4358"/>
                    <a:pt x="477" y="4644"/>
                  </a:cubicBezTo>
                  <a:cubicBezTo>
                    <a:pt x="168" y="4965"/>
                    <a:pt x="1" y="5382"/>
                    <a:pt x="1" y="5823"/>
                  </a:cubicBezTo>
                  <a:lnTo>
                    <a:pt x="1" y="7013"/>
                  </a:lnTo>
                  <a:cubicBezTo>
                    <a:pt x="1" y="7097"/>
                    <a:pt x="84" y="7192"/>
                    <a:pt x="180" y="7192"/>
                  </a:cubicBezTo>
                  <a:cubicBezTo>
                    <a:pt x="275" y="7192"/>
                    <a:pt x="358" y="7108"/>
                    <a:pt x="358" y="7013"/>
                  </a:cubicBezTo>
                  <a:lnTo>
                    <a:pt x="358" y="5823"/>
                  </a:lnTo>
                  <a:cubicBezTo>
                    <a:pt x="358" y="5465"/>
                    <a:pt x="501" y="5132"/>
                    <a:pt x="751" y="4882"/>
                  </a:cubicBezTo>
                  <a:cubicBezTo>
                    <a:pt x="953" y="4668"/>
                    <a:pt x="1203" y="4537"/>
                    <a:pt x="1489" y="4477"/>
                  </a:cubicBezTo>
                  <a:lnTo>
                    <a:pt x="1489" y="5084"/>
                  </a:lnTo>
                  <a:cubicBezTo>
                    <a:pt x="1489" y="6013"/>
                    <a:pt x="2239" y="6751"/>
                    <a:pt x="3156" y="6751"/>
                  </a:cubicBezTo>
                  <a:lnTo>
                    <a:pt x="5240" y="6751"/>
                  </a:lnTo>
                  <a:cubicBezTo>
                    <a:pt x="5335" y="6751"/>
                    <a:pt x="5418" y="6680"/>
                    <a:pt x="5418" y="6573"/>
                  </a:cubicBezTo>
                  <a:cubicBezTo>
                    <a:pt x="5418" y="6489"/>
                    <a:pt x="5347" y="6394"/>
                    <a:pt x="5240" y="6394"/>
                  </a:cubicBezTo>
                  <a:lnTo>
                    <a:pt x="3156" y="6394"/>
                  </a:lnTo>
                  <a:cubicBezTo>
                    <a:pt x="2430" y="6394"/>
                    <a:pt x="1834" y="5799"/>
                    <a:pt x="1834" y="5073"/>
                  </a:cubicBezTo>
                  <a:lnTo>
                    <a:pt x="1834" y="1620"/>
                  </a:lnTo>
                  <a:cubicBezTo>
                    <a:pt x="1834" y="893"/>
                    <a:pt x="2430" y="298"/>
                    <a:pt x="3156" y="298"/>
                  </a:cubicBezTo>
                  <a:lnTo>
                    <a:pt x="10288" y="298"/>
                  </a:lnTo>
                  <a:cubicBezTo>
                    <a:pt x="11014" y="298"/>
                    <a:pt x="11610" y="893"/>
                    <a:pt x="11610" y="1620"/>
                  </a:cubicBezTo>
                  <a:lnTo>
                    <a:pt x="11610" y="1846"/>
                  </a:lnTo>
                  <a:cubicBezTo>
                    <a:pt x="11610" y="1929"/>
                    <a:pt x="11693" y="2025"/>
                    <a:pt x="11788" y="2025"/>
                  </a:cubicBezTo>
                  <a:cubicBezTo>
                    <a:pt x="11883" y="2025"/>
                    <a:pt x="11967" y="1953"/>
                    <a:pt x="11967" y="1846"/>
                  </a:cubicBezTo>
                  <a:lnTo>
                    <a:pt x="11967" y="1620"/>
                  </a:lnTo>
                  <a:cubicBezTo>
                    <a:pt x="11943" y="762"/>
                    <a:pt x="11193" y="0"/>
                    <a:pt x="10276"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90" name="Google Shape;147;p16">
              <a:extLst>
                <a:ext uri="{FF2B5EF4-FFF2-40B4-BE49-F238E27FC236}">
                  <a16:creationId xmlns:a16="http://schemas.microsoft.com/office/drawing/2014/main" id="{31067494-5E8D-7CB2-7D67-5068D08ECD56}"/>
                </a:ext>
              </a:extLst>
            </p:cNvPr>
            <p:cNvSpPr/>
            <p:nvPr/>
          </p:nvSpPr>
          <p:spPr>
            <a:xfrm>
              <a:off x="7507642" y="4228134"/>
              <a:ext cx="37852" cy="37852"/>
            </a:xfrm>
            <a:custGeom>
              <a:avLst/>
              <a:gdLst/>
              <a:ahLst/>
              <a:cxnLst/>
              <a:rect l="l" t="t" r="r" b="b"/>
              <a:pathLst>
                <a:path w="1192" h="1192" extrusionOk="0">
                  <a:moveTo>
                    <a:pt x="596" y="358"/>
                  </a:moveTo>
                  <a:cubicBezTo>
                    <a:pt x="739" y="358"/>
                    <a:pt x="834" y="465"/>
                    <a:pt x="834" y="596"/>
                  </a:cubicBezTo>
                  <a:cubicBezTo>
                    <a:pt x="834" y="739"/>
                    <a:pt x="739" y="834"/>
                    <a:pt x="596" y="834"/>
                  </a:cubicBezTo>
                  <a:cubicBezTo>
                    <a:pt x="465" y="834"/>
                    <a:pt x="358" y="739"/>
                    <a:pt x="358" y="596"/>
                  </a:cubicBezTo>
                  <a:cubicBezTo>
                    <a:pt x="358" y="465"/>
                    <a:pt x="465" y="358"/>
                    <a:pt x="596" y="358"/>
                  </a:cubicBezTo>
                  <a:close/>
                  <a:moveTo>
                    <a:pt x="596" y="1"/>
                  </a:moveTo>
                  <a:cubicBezTo>
                    <a:pt x="274" y="1"/>
                    <a:pt x="0" y="274"/>
                    <a:pt x="0" y="596"/>
                  </a:cubicBezTo>
                  <a:cubicBezTo>
                    <a:pt x="0" y="929"/>
                    <a:pt x="274" y="1191"/>
                    <a:pt x="596" y="1191"/>
                  </a:cubicBezTo>
                  <a:cubicBezTo>
                    <a:pt x="929" y="1191"/>
                    <a:pt x="1191" y="929"/>
                    <a:pt x="1191" y="596"/>
                  </a:cubicBezTo>
                  <a:cubicBezTo>
                    <a:pt x="1191" y="274"/>
                    <a:pt x="929" y="1"/>
                    <a:pt x="596" y="1"/>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91" name="Google Shape;148;p16">
              <a:extLst>
                <a:ext uri="{FF2B5EF4-FFF2-40B4-BE49-F238E27FC236}">
                  <a16:creationId xmlns:a16="http://schemas.microsoft.com/office/drawing/2014/main" id="{7782392E-80C0-D03E-DB5C-A68B85E910F4}"/>
                </a:ext>
              </a:extLst>
            </p:cNvPr>
            <p:cNvSpPr/>
            <p:nvPr/>
          </p:nvSpPr>
          <p:spPr>
            <a:xfrm>
              <a:off x="7573820" y="4228134"/>
              <a:ext cx="37820" cy="37852"/>
            </a:xfrm>
            <a:custGeom>
              <a:avLst/>
              <a:gdLst/>
              <a:ahLst/>
              <a:cxnLst/>
              <a:rect l="l" t="t" r="r" b="b"/>
              <a:pathLst>
                <a:path w="1191" h="1192" extrusionOk="0">
                  <a:moveTo>
                    <a:pt x="595" y="358"/>
                  </a:moveTo>
                  <a:cubicBezTo>
                    <a:pt x="738" y="358"/>
                    <a:pt x="833" y="465"/>
                    <a:pt x="833" y="596"/>
                  </a:cubicBezTo>
                  <a:cubicBezTo>
                    <a:pt x="833" y="739"/>
                    <a:pt x="738" y="834"/>
                    <a:pt x="595" y="834"/>
                  </a:cubicBezTo>
                  <a:cubicBezTo>
                    <a:pt x="464" y="834"/>
                    <a:pt x="357" y="739"/>
                    <a:pt x="357" y="596"/>
                  </a:cubicBezTo>
                  <a:cubicBezTo>
                    <a:pt x="357" y="465"/>
                    <a:pt x="464" y="358"/>
                    <a:pt x="595" y="358"/>
                  </a:cubicBezTo>
                  <a:close/>
                  <a:moveTo>
                    <a:pt x="595" y="1"/>
                  </a:moveTo>
                  <a:cubicBezTo>
                    <a:pt x="274" y="1"/>
                    <a:pt x="0" y="274"/>
                    <a:pt x="0" y="596"/>
                  </a:cubicBezTo>
                  <a:cubicBezTo>
                    <a:pt x="0" y="929"/>
                    <a:pt x="274" y="1191"/>
                    <a:pt x="595" y="1191"/>
                  </a:cubicBezTo>
                  <a:cubicBezTo>
                    <a:pt x="929" y="1191"/>
                    <a:pt x="1191" y="929"/>
                    <a:pt x="1191" y="596"/>
                  </a:cubicBezTo>
                  <a:cubicBezTo>
                    <a:pt x="1191" y="274"/>
                    <a:pt x="929" y="1"/>
                    <a:pt x="595" y="1"/>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92" name="Google Shape;149;p16">
              <a:extLst>
                <a:ext uri="{FF2B5EF4-FFF2-40B4-BE49-F238E27FC236}">
                  <a16:creationId xmlns:a16="http://schemas.microsoft.com/office/drawing/2014/main" id="{2F0FEAEE-79B7-6FDF-80D3-05F04F2227E7}"/>
                </a:ext>
              </a:extLst>
            </p:cNvPr>
            <p:cNvSpPr/>
            <p:nvPr/>
          </p:nvSpPr>
          <p:spPr>
            <a:xfrm>
              <a:off x="7640728" y="4228134"/>
              <a:ext cx="37852" cy="37852"/>
            </a:xfrm>
            <a:custGeom>
              <a:avLst/>
              <a:gdLst/>
              <a:ahLst/>
              <a:cxnLst/>
              <a:rect l="l" t="t" r="r" b="b"/>
              <a:pathLst>
                <a:path w="1192" h="1192" extrusionOk="0">
                  <a:moveTo>
                    <a:pt x="596" y="358"/>
                  </a:moveTo>
                  <a:cubicBezTo>
                    <a:pt x="727" y="358"/>
                    <a:pt x="834" y="465"/>
                    <a:pt x="834" y="596"/>
                  </a:cubicBezTo>
                  <a:cubicBezTo>
                    <a:pt x="834" y="739"/>
                    <a:pt x="727" y="834"/>
                    <a:pt x="596" y="834"/>
                  </a:cubicBezTo>
                  <a:cubicBezTo>
                    <a:pt x="453" y="834"/>
                    <a:pt x="358" y="739"/>
                    <a:pt x="358" y="596"/>
                  </a:cubicBezTo>
                  <a:cubicBezTo>
                    <a:pt x="334" y="465"/>
                    <a:pt x="453" y="358"/>
                    <a:pt x="596" y="358"/>
                  </a:cubicBezTo>
                  <a:close/>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grpSp>
      <p:grpSp>
        <p:nvGrpSpPr>
          <p:cNvPr id="93" name="Google Shape;386;p21">
            <a:extLst>
              <a:ext uri="{FF2B5EF4-FFF2-40B4-BE49-F238E27FC236}">
                <a16:creationId xmlns:a16="http://schemas.microsoft.com/office/drawing/2014/main" id="{291885C2-4D03-D0E1-E3B0-DA9A87701193}"/>
              </a:ext>
            </a:extLst>
          </p:cNvPr>
          <p:cNvGrpSpPr/>
          <p:nvPr/>
        </p:nvGrpSpPr>
        <p:grpSpPr>
          <a:xfrm>
            <a:off x="4457641" y="2271538"/>
            <a:ext cx="690362" cy="559618"/>
            <a:chOff x="5220616" y="2791061"/>
            <a:chExt cx="373185" cy="302466"/>
          </a:xfrm>
          <a:solidFill>
            <a:schemeClr val="bg1"/>
          </a:solidFill>
        </p:grpSpPr>
        <p:sp>
          <p:nvSpPr>
            <p:cNvPr id="94" name="Google Shape;387;p21">
              <a:extLst>
                <a:ext uri="{FF2B5EF4-FFF2-40B4-BE49-F238E27FC236}">
                  <a16:creationId xmlns:a16="http://schemas.microsoft.com/office/drawing/2014/main" id="{D153644F-0F28-2DFB-D157-3A9925A65532}"/>
                </a:ext>
              </a:extLst>
            </p:cNvPr>
            <p:cNvSpPr/>
            <p:nvPr/>
          </p:nvSpPr>
          <p:spPr>
            <a:xfrm>
              <a:off x="5220616" y="2791061"/>
              <a:ext cx="373185" cy="302466"/>
            </a:xfrm>
            <a:custGeom>
              <a:avLst/>
              <a:gdLst/>
              <a:ahLst/>
              <a:cxnLst/>
              <a:rect l="l" t="t" r="r" b="b"/>
              <a:pathLst>
                <a:path w="11752" h="9525" extrusionOk="0">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grpFill/>
            <a:ln>
              <a:noFill/>
            </a:ln>
          </p:spPr>
          <p:txBody>
            <a:bodyPr spcFirstLastPara="1" wrap="square" lIns="121868" tIns="121868" rIns="121868" bIns="121868" anchor="ctr" anchorCtr="0">
              <a:noAutofit/>
            </a:bodyPr>
            <a:lstStyle/>
            <a:p>
              <a:endParaRPr sz="3199"/>
            </a:p>
          </p:txBody>
        </p:sp>
        <p:sp>
          <p:nvSpPr>
            <p:cNvPr id="95" name="Google Shape;388;p21">
              <a:extLst>
                <a:ext uri="{FF2B5EF4-FFF2-40B4-BE49-F238E27FC236}">
                  <a16:creationId xmlns:a16="http://schemas.microsoft.com/office/drawing/2014/main" id="{08C064AA-7FB1-8583-2066-51330EB90119}"/>
                </a:ext>
              </a:extLst>
            </p:cNvPr>
            <p:cNvSpPr/>
            <p:nvPr/>
          </p:nvSpPr>
          <p:spPr>
            <a:xfrm>
              <a:off x="5244432" y="2849268"/>
              <a:ext cx="326314" cy="11368"/>
            </a:xfrm>
            <a:custGeom>
              <a:avLst/>
              <a:gdLst/>
              <a:ahLst/>
              <a:cxnLst/>
              <a:rect l="l" t="t" r="r" b="b"/>
              <a:pathLst>
                <a:path w="10276" h="358" extrusionOk="0">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grpFill/>
            <a:ln>
              <a:noFill/>
            </a:ln>
          </p:spPr>
          <p:txBody>
            <a:bodyPr spcFirstLastPara="1" wrap="square" lIns="121868" tIns="121868" rIns="121868" bIns="121868" anchor="ctr" anchorCtr="0">
              <a:noAutofit/>
            </a:bodyPr>
            <a:lstStyle/>
            <a:p>
              <a:endParaRPr sz="3199"/>
            </a:p>
          </p:txBody>
        </p:sp>
        <p:sp>
          <p:nvSpPr>
            <p:cNvPr id="96" name="Google Shape;389;p21">
              <a:extLst>
                <a:ext uri="{FF2B5EF4-FFF2-40B4-BE49-F238E27FC236}">
                  <a16:creationId xmlns:a16="http://schemas.microsoft.com/office/drawing/2014/main" id="{DA1D9EF4-0EFE-BA8B-9D35-915FFA30B425}"/>
                </a:ext>
              </a:extLst>
            </p:cNvPr>
            <p:cNvSpPr/>
            <p:nvPr/>
          </p:nvSpPr>
          <p:spPr>
            <a:xfrm>
              <a:off x="5261834" y="2896139"/>
              <a:ext cx="46521" cy="11400"/>
            </a:xfrm>
            <a:custGeom>
              <a:avLst/>
              <a:gdLst/>
              <a:ahLst/>
              <a:cxnLst/>
              <a:rect l="l" t="t" r="r" b="b"/>
              <a:pathLst>
                <a:path w="1465" h="359" extrusionOk="0">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grpFill/>
            <a:ln>
              <a:noFill/>
            </a:ln>
          </p:spPr>
          <p:txBody>
            <a:bodyPr spcFirstLastPara="1" wrap="square" lIns="121868" tIns="121868" rIns="121868" bIns="121868" anchor="ctr" anchorCtr="0">
              <a:noAutofit/>
            </a:bodyPr>
            <a:lstStyle/>
            <a:p>
              <a:endParaRPr sz="3199"/>
            </a:p>
          </p:txBody>
        </p:sp>
        <p:sp>
          <p:nvSpPr>
            <p:cNvPr id="97" name="Google Shape;390;p21">
              <a:extLst>
                <a:ext uri="{FF2B5EF4-FFF2-40B4-BE49-F238E27FC236}">
                  <a16:creationId xmlns:a16="http://schemas.microsoft.com/office/drawing/2014/main" id="{CD8D8E77-0EC6-B688-CE2A-ABD7B7F0CD32}"/>
                </a:ext>
              </a:extLst>
            </p:cNvPr>
            <p:cNvSpPr/>
            <p:nvPr/>
          </p:nvSpPr>
          <p:spPr>
            <a:xfrm>
              <a:off x="5343507" y="2896139"/>
              <a:ext cx="46521" cy="11400"/>
            </a:xfrm>
            <a:custGeom>
              <a:avLst/>
              <a:gdLst/>
              <a:ahLst/>
              <a:cxnLst/>
              <a:rect l="l" t="t" r="r" b="b"/>
              <a:pathLst>
                <a:path w="1465" h="359" extrusionOk="0">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grpFill/>
            <a:ln>
              <a:noFill/>
            </a:ln>
          </p:spPr>
          <p:txBody>
            <a:bodyPr spcFirstLastPara="1" wrap="square" lIns="121868" tIns="121868" rIns="121868" bIns="121868" anchor="ctr" anchorCtr="0">
              <a:noAutofit/>
            </a:bodyPr>
            <a:lstStyle/>
            <a:p>
              <a:endParaRPr sz="3199"/>
            </a:p>
          </p:txBody>
        </p:sp>
        <p:sp>
          <p:nvSpPr>
            <p:cNvPr id="98" name="Google Shape;391;p21">
              <a:extLst>
                <a:ext uri="{FF2B5EF4-FFF2-40B4-BE49-F238E27FC236}">
                  <a16:creationId xmlns:a16="http://schemas.microsoft.com/office/drawing/2014/main" id="{09453BCD-2788-FD7E-6974-34B7B9423697}"/>
                </a:ext>
              </a:extLst>
            </p:cNvPr>
            <p:cNvSpPr/>
            <p:nvPr/>
          </p:nvSpPr>
          <p:spPr>
            <a:xfrm>
              <a:off x="5506823" y="2896139"/>
              <a:ext cx="46172" cy="11400"/>
            </a:xfrm>
            <a:custGeom>
              <a:avLst/>
              <a:gdLst/>
              <a:ahLst/>
              <a:cxnLst/>
              <a:rect l="l" t="t" r="r" b="b"/>
              <a:pathLst>
                <a:path w="1454" h="359" extrusionOk="0">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grpFill/>
            <a:ln>
              <a:noFill/>
            </a:ln>
          </p:spPr>
          <p:txBody>
            <a:bodyPr spcFirstLastPara="1" wrap="square" lIns="121868" tIns="121868" rIns="121868" bIns="121868" anchor="ctr" anchorCtr="0">
              <a:noAutofit/>
            </a:bodyPr>
            <a:lstStyle/>
            <a:p>
              <a:endParaRPr sz="3199"/>
            </a:p>
          </p:txBody>
        </p:sp>
        <p:sp>
          <p:nvSpPr>
            <p:cNvPr id="99" name="Google Shape;392;p21">
              <a:extLst>
                <a:ext uri="{FF2B5EF4-FFF2-40B4-BE49-F238E27FC236}">
                  <a16:creationId xmlns:a16="http://schemas.microsoft.com/office/drawing/2014/main" id="{342ABCE1-FB9C-2637-71F8-E9B4B50308ED}"/>
                </a:ext>
              </a:extLst>
            </p:cNvPr>
            <p:cNvSpPr/>
            <p:nvPr/>
          </p:nvSpPr>
          <p:spPr>
            <a:xfrm>
              <a:off x="5261834" y="2942660"/>
              <a:ext cx="46521" cy="11368"/>
            </a:xfrm>
            <a:custGeom>
              <a:avLst/>
              <a:gdLst/>
              <a:ahLst/>
              <a:cxnLst/>
              <a:rect l="l" t="t" r="r" b="b"/>
              <a:pathLst>
                <a:path w="1465" h="358" extrusionOk="0">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grpFill/>
            <a:ln>
              <a:noFill/>
            </a:ln>
          </p:spPr>
          <p:txBody>
            <a:bodyPr spcFirstLastPara="1" wrap="square" lIns="121868" tIns="121868" rIns="121868" bIns="121868" anchor="ctr" anchorCtr="0">
              <a:noAutofit/>
            </a:bodyPr>
            <a:lstStyle/>
            <a:p>
              <a:endParaRPr sz="3199"/>
            </a:p>
          </p:txBody>
        </p:sp>
        <p:sp>
          <p:nvSpPr>
            <p:cNvPr id="100" name="Google Shape;393;p21">
              <a:extLst>
                <a:ext uri="{FF2B5EF4-FFF2-40B4-BE49-F238E27FC236}">
                  <a16:creationId xmlns:a16="http://schemas.microsoft.com/office/drawing/2014/main" id="{DACEBE04-AB47-46EE-6DDE-49149A6B4B12}"/>
                </a:ext>
              </a:extLst>
            </p:cNvPr>
            <p:cNvSpPr/>
            <p:nvPr/>
          </p:nvSpPr>
          <p:spPr>
            <a:xfrm>
              <a:off x="5424768" y="2942660"/>
              <a:ext cx="46553" cy="11368"/>
            </a:xfrm>
            <a:custGeom>
              <a:avLst/>
              <a:gdLst/>
              <a:ahLst/>
              <a:cxnLst/>
              <a:rect l="l" t="t" r="r" b="b"/>
              <a:pathLst>
                <a:path w="1466" h="358" extrusionOk="0">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grpFill/>
            <a:ln>
              <a:noFill/>
            </a:ln>
          </p:spPr>
          <p:txBody>
            <a:bodyPr spcFirstLastPara="1" wrap="square" lIns="121868" tIns="121868" rIns="121868" bIns="121868" anchor="ctr" anchorCtr="0">
              <a:noAutofit/>
            </a:bodyPr>
            <a:lstStyle/>
            <a:p>
              <a:endParaRPr sz="3199"/>
            </a:p>
          </p:txBody>
        </p:sp>
        <p:sp>
          <p:nvSpPr>
            <p:cNvPr id="101" name="Google Shape;394;p21">
              <a:extLst>
                <a:ext uri="{FF2B5EF4-FFF2-40B4-BE49-F238E27FC236}">
                  <a16:creationId xmlns:a16="http://schemas.microsoft.com/office/drawing/2014/main" id="{684AEB65-0356-EA77-D65C-49800B5353C6}"/>
                </a:ext>
              </a:extLst>
            </p:cNvPr>
            <p:cNvSpPr/>
            <p:nvPr/>
          </p:nvSpPr>
          <p:spPr>
            <a:xfrm>
              <a:off x="5261834" y="2989149"/>
              <a:ext cx="46521" cy="11400"/>
            </a:xfrm>
            <a:custGeom>
              <a:avLst/>
              <a:gdLst/>
              <a:ahLst/>
              <a:cxnLst/>
              <a:rect l="l" t="t" r="r" b="b"/>
              <a:pathLst>
                <a:path w="1465" h="359" extrusionOk="0">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grpFill/>
            <a:ln>
              <a:noFill/>
            </a:ln>
          </p:spPr>
          <p:txBody>
            <a:bodyPr spcFirstLastPara="1" wrap="square" lIns="121868" tIns="121868" rIns="121868" bIns="121868" anchor="ctr" anchorCtr="0">
              <a:noAutofit/>
            </a:bodyPr>
            <a:lstStyle/>
            <a:p>
              <a:endParaRPr sz="3199"/>
            </a:p>
          </p:txBody>
        </p:sp>
        <p:sp>
          <p:nvSpPr>
            <p:cNvPr id="102" name="Google Shape;395;p21">
              <a:extLst>
                <a:ext uri="{FF2B5EF4-FFF2-40B4-BE49-F238E27FC236}">
                  <a16:creationId xmlns:a16="http://schemas.microsoft.com/office/drawing/2014/main" id="{27A1DBA0-B528-0620-9FD7-63EBB1F9B870}"/>
                </a:ext>
              </a:extLst>
            </p:cNvPr>
            <p:cNvSpPr/>
            <p:nvPr/>
          </p:nvSpPr>
          <p:spPr>
            <a:xfrm>
              <a:off x="5343507" y="2989149"/>
              <a:ext cx="46521" cy="11400"/>
            </a:xfrm>
            <a:custGeom>
              <a:avLst/>
              <a:gdLst/>
              <a:ahLst/>
              <a:cxnLst/>
              <a:rect l="l" t="t" r="r" b="b"/>
              <a:pathLst>
                <a:path w="1465" h="359" extrusionOk="0">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grpFill/>
            <a:ln>
              <a:noFill/>
            </a:ln>
          </p:spPr>
          <p:txBody>
            <a:bodyPr spcFirstLastPara="1" wrap="square" lIns="121868" tIns="121868" rIns="121868" bIns="121868" anchor="ctr" anchorCtr="0">
              <a:noAutofit/>
            </a:bodyPr>
            <a:lstStyle/>
            <a:p>
              <a:endParaRPr sz="3199"/>
            </a:p>
          </p:txBody>
        </p:sp>
        <p:sp>
          <p:nvSpPr>
            <p:cNvPr id="103" name="Google Shape;396;p21">
              <a:extLst>
                <a:ext uri="{FF2B5EF4-FFF2-40B4-BE49-F238E27FC236}">
                  <a16:creationId xmlns:a16="http://schemas.microsoft.com/office/drawing/2014/main" id="{0CEDC030-B7CF-50B0-0697-2A8CE0F71DE5}"/>
                </a:ext>
              </a:extLst>
            </p:cNvPr>
            <p:cNvSpPr/>
            <p:nvPr/>
          </p:nvSpPr>
          <p:spPr>
            <a:xfrm>
              <a:off x="5506823" y="2989149"/>
              <a:ext cx="46172" cy="11400"/>
            </a:xfrm>
            <a:custGeom>
              <a:avLst/>
              <a:gdLst/>
              <a:ahLst/>
              <a:cxnLst/>
              <a:rect l="l" t="t" r="r" b="b"/>
              <a:pathLst>
                <a:path w="1454" h="359" extrusionOk="0">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grpFill/>
            <a:ln>
              <a:noFill/>
            </a:ln>
          </p:spPr>
          <p:txBody>
            <a:bodyPr spcFirstLastPara="1" wrap="square" lIns="121868" tIns="121868" rIns="121868" bIns="121868" anchor="ctr" anchorCtr="0">
              <a:noAutofit/>
            </a:bodyPr>
            <a:lstStyle/>
            <a:p>
              <a:endParaRPr sz="3199"/>
            </a:p>
          </p:txBody>
        </p:sp>
        <p:sp>
          <p:nvSpPr>
            <p:cNvPr id="104" name="Google Shape;397;p21">
              <a:extLst>
                <a:ext uri="{FF2B5EF4-FFF2-40B4-BE49-F238E27FC236}">
                  <a16:creationId xmlns:a16="http://schemas.microsoft.com/office/drawing/2014/main" id="{B29C1B3E-34C6-94AD-3583-F198DC9A8D0C}"/>
                </a:ext>
              </a:extLst>
            </p:cNvPr>
            <p:cNvSpPr/>
            <p:nvPr/>
          </p:nvSpPr>
          <p:spPr>
            <a:xfrm>
              <a:off x="5343507" y="3036051"/>
              <a:ext cx="46521" cy="10987"/>
            </a:xfrm>
            <a:custGeom>
              <a:avLst/>
              <a:gdLst/>
              <a:ahLst/>
              <a:cxnLst/>
              <a:rect l="l" t="t" r="r" b="b"/>
              <a:pathLst>
                <a:path w="1465" h="346" extrusionOk="0">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grpFill/>
            <a:ln>
              <a:noFill/>
            </a:ln>
          </p:spPr>
          <p:txBody>
            <a:bodyPr spcFirstLastPara="1" wrap="square" lIns="121868" tIns="121868" rIns="121868" bIns="121868" anchor="ctr" anchorCtr="0">
              <a:noAutofit/>
            </a:bodyPr>
            <a:lstStyle/>
            <a:p>
              <a:endParaRPr sz="3199"/>
            </a:p>
          </p:txBody>
        </p:sp>
        <p:sp>
          <p:nvSpPr>
            <p:cNvPr id="105" name="Google Shape;398;p21">
              <a:extLst>
                <a:ext uri="{FF2B5EF4-FFF2-40B4-BE49-F238E27FC236}">
                  <a16:creationId xmlns:a16="http://schemas.microsoft.com/office/drawing/2014/main" id="{AE00B458-4E76-FB1B-FE1A-F46A2518DB4C}"/>
                </a:ext>
              </a:extLst>
            </p:cNvPr>
            <p:cNvSpPr/>
            <p:nvPr/>
          </p:nvSpPr>
          <p:spPr>
            <a:xfrm>
              <a:off x="5424768" y="3036051"/>
              <a:ext cx="46553" cy="10987"/>
            </a:xfrm>
            <a:custGeom>
              <a:avLst/>
              <a:gdLst/>
              <a:ahLst/>
              <a:cxnLst/>
              <a:rect l="l" t="t" r="r" b="b"/>
              <a:pathLst>
                <a:path w="1466" h="346" extrusionOk="0">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grpFill/>
            <a:ln>
              <a:noFill/>
            </a:ln>
          </p:spPr>
          <p:txBody>
            <a:bodyPr spcFirstLastPara="1" wrap="square" lIns="121868" tIns="121868" rIns="121868" bIns="121868" anchor="ctr" anchorCtr="0">
              <a:noAutofit/>
            </a:bodyPr>
            <a:lstStyle/>
            <a:p>
              <a:endParaRPr sz="3199"/>
            </a:p>
          </p:txBody>
        </p:sp>
        <p:sp>
          <p:nvSpPr>
            <p:cNvPr id="106" name="Google Shape;399;p21">
              <a:extLst>
                <a:ext uri="{FF2B5EF4-FFF2-40B4-BE49-F238E27FC236}">
                  <a16:creationId xmlns:a16="http://schemas.microsoft.com/office/drawing/2014/main" id="{C6553E88-9F59-3CE2-9978-914AD7394B1C}"/>
                </a:ext>
              </a:extLst>
            </p:cNvPr>
            <p:cNvSpPr/>
            <p:nvPr/>
          </p:nvSpPr>
          <p:spPr>
            <a:xfrm>
              <a:off x="5506823" y="3036051"/>
              <a:ext cx="46172" cy="10987"/>
            </a:xfrm>
            <a:custGeom>
              <a:avLst/>
              <a:gdLst/>
              <a:ahLst/>
              <a:cxnLst/>
              <a:rect l="l" t="t" r="r" b="b"/>
              <a:pathLst>
                <a:path w="1454" h="346" extrusionOk="0">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grpFill/>
            <a:ln>
              <a:noFill/>
            </a:ln>
          </p:spPr>
          <p:txBody>
            <a:bodyPr spcFirstLastPara="1" wrap="square" lIns="121868" tIns="121868" rIns="121868" bIns="121868" anchor="ctr" anchorCtr="0">
              <a:noAutofit/>
            </a:bodyPr>
            <a:lstStyle/>
            <a:p>
              <a:endParaRPr sz="3199"/>
            </a:p>
          </p:txBody>
        </p:sp>
        <p:sp>
          <p:nvSpPr>
            <p:cNvPr id="107" name="Google Shape;400;p21">
              <a:extLst>
                <a:ext uri="{FF2B5EF4-FFF2-40B4-BE49-F238E27FC236}">
                  <a16:creationId xmlns:a16="http://schemas.microsoft.com/office/drawing/2014/main" id="{3E0CC2F8-BDBA-B146-0EE9-DBB890D6B71E}"/>
                </a:ext>
              </a:extLst>
            </p:cNvPr>
            <p:cNvSpPr/>
            <p:nvPr/>
          </p:nvSpPr>
          <p:spPr>
            <a:xfrm>
              <a:off x="5343126" y="2930752"/>
              <a:ext cx="46902" cy="33851"/>
            </a:xfrm>
            <a:custGeom>
              <a:avLst/>
              <a:gdLst/>
              <a:ahLst/>
              <a:cxnLst/>
              <a:rect l="l" t="t" r="r" b="b"/>
              <a:pathLst>
                <a:path w="1477" h="1066" extrusionOk="0">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grpFill/>
            <a:ln>
              <a:noFill/>
            </a:ln>
          </p:spPr>
          <p:txBody>
            <a:bodyPr spcFirstLastPara="1" wrap="square" lIns="121868" tIns="121868" rIns="121868" bIns="121868" anchor="ctr" anchorCtr="0">
              <a:noAutofit/>
            </a:bodyPr>
            <a:lstStyle/>
            <a:p>
              <a:endParaRPr sz="3199"/>
            </a:p>
          </p:txBody>
        </p:sp>
        <p:sp>
          <p:nvSpPr>
            <p:cNvPr id="108" name="Google Shape;401;p21">
              <a:extLst>
                <a:ext uri="{FF2B5EF4-FFF2-40B4-BE49-F238E27FC236}">
                  <a16:creationId xmlns:a16="http://schemas.microsoft.com/office/drawing/2014/main" id="{7F986397-6093-D36F-E199-F77BC8964019}"/>
                </a:ext>
              </a:extLst>
            </p:cNvPr>
            <p:cNvSpPr/>
            <p:nvPr/>
          </p:nvSpPr>
          <p:spPr>
            <a:xfrm>
              <a:off x="5506442" y="2930752"/>
              <a:ext cx="47283" cy="33851"/>
            </a:xfrm>
            <a:custGeom>
              <a:avLst/>
              <a:gdLst/>
              <a:ahLst/>
              <a:cxnLst/>
              <a:rect l="l" t="t" r="r" b="b"/>
              <a:pathLst>
                <a:path w="1489" h="1066" extrusionOk="0">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grpFill/>
            <a:ln>
              <a:noFill/>
            </a:ln>
          </p:spPr>
          <p:txBody>
            <a:bodyPr spcFirstLastPara="1" wrap="square" lIns="121868" tIns="121868" rIns="121868" bIns="121868" anchor="ctr" anchorCtr="0">
              <a:noAutofit/>
            </a:bodyPr>
            <a:lstStyle/>
            <a:p>
              <a:endParaRPr sz="3199"/>
            </a:p>
          </p:txBody>
        </p:sp>
        <p:sp>
          <p:nvSpPr>
            <p:cNvPr id="109" name="Google Shape;402;p21">
              <a:extLst>
                <a:ext uri="{FF2B5EF4-FFF2-40B4-BE49-F238E27FC236}">
                  <a16:creationId xmlns:a16="http://schemas.microsoft.com/office/drawing/2014/main" id="{CB0D99D8-1F70-AF01-EF4C-B267371124F9}"/>
                </a:ext>
              </a:extLst>
            </p:cNvPr>
            <p:cNvSpPr/>
            <p:nvPr/>
          </p:nvSpPr>
          <p:spPr>
            <a:xfrm>
              <a:off x="5424419" y="2977336"/>
              <a:ext cx="47283" cy="34168"/>
            </a:xfrm>
            <a:custGeom>
              <a:avLst/>
              <a:gdLst/>
              <a:ahLst/>
              <a:cxnLst/>
              <a:rect l="l" t="t" r="r" b="b"/>
              <a:pathLst>
                <a:path w="1489" h="1076" extrusionOk="0">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grpFill/>
            <a:ln>
              <a:noFill/>
            </a:ln>
          </p:spPr>
          <p:txBody>
            <a:bodyPr spcFirstLastPara="1" wrap="square" lIns="121868" tIns="121868" rIns="121868" bIns="121868" anchor="ctr" anchorCtr="0">
              <a:noAutofit/>
            </a:bodyPr>
            <a:lstStyle/>
            <a:p>
              <a:endParaRPr sz="3199"/>
            </a:p>
          </p:txBody>
        </p:sp>
        <p:sp>
          <p:nvSpPr>
            <p:cNvPr id="110" name="Google Shape;403;p21">
              <a:extLst>
                <a:ext uri="{FF2B5EF4-FFF2-40B4-BE49-F238E27FC236}">
                  <a16:creationId xmlns:a16="http://schemas.microsoft.com/office/drawing/2014/main" id="{2B8A19C4-ECAD-FCAE-8C5B-018DECCD1320}"/>
                </a:ext>
              </a:extLst>
            </p:cNvPr>
            <p:cNvSpPr/>
            <p:nvPr/>
          </p:nvSpPr>
          <p:spPr>
            <a:xfrm>
              <a:off x="5261453" y="3024143"/>
              <a:ext cx="47283" cy="33851"/>
            </a:xfrm>
            <a:custGeom>
              <a:avLst/>
              <a:gdLst/>
              <a:ahLst/>
              <a:cxnLst/>
              <a:rect l="l" t="t" r="r" b="b"/>
              <a:pathLst>
                <a:path w="1489" h="1066" extrusionOk="0">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grpFill/>
            <a:ln>
              <a:noFill/>
            </a:ln>
          </p:spPr>
          <p:txBody>
            <a:bodyPr spcFirstLastPara="1" wrap="square" lIns="121868" tIns="121868" rIns="121868" bIns="121868" anchor="ctr" anchorCtr="0">
              <a:noAutofit/>
            </a:bodyPr>
            <a:lstStyle/>
            <a:p>
              <a:endParaRPr sz="3199"/>
            </a:p>
          </p:txBody>
        </p:sp>
        <p:sp>
          <p:nvSpPr>
            <p:cNvPr id="111" name="Google Shape;404;p21">
              <a:extLst>
                <a:ext uri="{FF2B5EF4-FFF2-40B4-BE49-F238E27FC236}">
                  <a16:creationId xmlns:a16="http://schemas.microsoft.com/office/drawing/2014/main" id="{C76E046E-CEE5-E70A-43FD-A11D02CC4BA8}"/>
                </a:ext>
              </a:extLst>
            </p:cNvPr>
            <p:cNvSpPr/>
            <p:nvPr/>
          </p:nvSpPr>
          <p:spPr>
            <a:xfrm>
              <a:off x="5424419" y="2884231"/>
              <a:ext cx="47283" cy="33883"/>
            </a:xfrm>
            <a:custGeom>
              <a:avLst/>
              <a:gdLst/>
              <a:ahLst/>
              <a:cxnLst/>
              <a:rect l="l" t="t" r="r" b="b"/>
              <a:pathLst>
                <a:path w="1489" h="1067" extrusionOk="0">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grpFill/>
            <a:ln>
              <a:noFill/>
            </a:ln>
          </p:spPr>
          <p:txBody>
            <a:bodyPr spcFirstLastPara="1" wrap="square" lIns="121868" tIns="121868" rIns="121868" bIns="121868" anchor="ctr" anchorCtr="0">
              <a:noAutofit/>
            </a:bodyPr>
            <a:lstStyle/>
            <a:p>
              <a:endParaRPr sz="3199"/>
            </a:p>
          </p:txBody>
        </p:sp>
      </p:grpSp>
      <p:sp>
        <p:nvSpPr>
          <p:cNvPr id="113" name="Google Shape;95;p16">
            <a:extLst>
              <a:ext uri="{FF2B5EF4-FFF2-40B4-BE49-F238E27FC236}">
                <a16:creationId xmlns:a16="http://schemas.microsoft.com/office/drawing/2014/main" id="{835DCC57-429D-8DE5-06FD-7AC643E039F8}"/>
              </a:ext>
            </a:extLst>
          </p:cNvPr>
          <p:cNvSpPr txBox="1">
            <a:spLocks/>
          </p:cNvSpPr>
          <p:nvPr/>
        </p:nvSpPr>
        <p:spPr>
          <a:xfrm>
            <a:off x="3008997" y="374605"/>
            <a:ext cx="6174006" cy="1470025"/>
          </a:xfrm>
          <a:prstGeom prst="rect">
            <a:avLst/>
          </a:prstGeom>
        </p:spPr>
        <p:txBody>
          <a:bodyPr spcFirstLastPara="1" vert="horz" wrap="square" lIns="121868" tIns="121868" rIns="121868" bIns="121868" rtlCol="0" anchor="ctr"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r>
              <a:rPr lang="es-CL" sz="3199" b="1" dirty="0">
                <a:solidFill>
                  <a:srgbClr val="0070C0"/>
                </a:solidFill>
                <a:latin typeface="Roboto" panose="02000000000000000000" pitchFamily="2" charset="0"/>
                <a:ea typeface="Roboto" panose="02000000000000000000" pitchFamily="2" charset="0"/>
              </a:rPr>
              <a:t>Nuestro</a:t>
            </a:r>
            <a:r>
              <a:rPr lang="es-CL" sz="3199" b="1" dirty="0">
                <a:latin typeface="Roboto" panose="02000000000000000000" pitchFamily="2" charset="0"/>
                <a:ea typeface="Roboto" panose="02000000000000000000" pitchFamily="2" charset="0"/>
              </a:rPr>
              <a:t> </a:t>
            </a:r>
            <a:r>
              <a:rPr lang="es-CL" sz="3199" b="1" dirty="0">
                <a:solidFill>
                  <a:srgbClr val="0070C0"/>
                </a:solidFill>
                <a:latin typeface="Roboto" panose="02000000000000000000" pitchFamily="2" charset="0"/>
                <a:ea typeface="Roboto" panose="02000000000000000000" pitchFamily="2" charset="0"/>
              </a:rPr>
              <a:t>Proceso Concursal</a:t>
            </a:r>
          </a:p>
        </p:txBody>
      </p:sp>
      <p:grpSp>
        <p:nvGrpSpPr>
          <p:cNvPr id="2" name="Google Shape;519;p24">
            <a:extLst>
              <a:ext uri="{FF2B5EF4-FFF2-40B4-BE49-F238E27FC236}">
                <a16:creationId xmlns:a16="http://schemas.microsoft.com/office/drawing/2014/main" id="{A21E2A9C-0A8E-720C-AEC4-296EBD30B786}"/>
              </a:ext>
            </a:extLst>
          </p:cNvPr>
          <p:cNvGrpSpPr/>
          <p:nvPr/>
        </p:nvGrpSpPr>
        <p:grpSpPr>
          <a:xfrm>
            <a:off x="908504" y="1767734"/>
            <a:ext cx="2251694" cy="3734509"/>
            <a:chOff x="680365" y="1325475"/>
            <a:chExt cx="1689210" cy="2801612"/>
          </a:xfrm>
        </p:grpSpPr>
        <p:cxnSp>
          <p:nvCxnSpPr>
            <p:cNvPr id="3" name="Google Shape;520;p24">
              <a:extLst>
                <a:ext uri="{FF2B5EF4-FFF2-40B4-BE49-F238E27FC236}">
                  <a16:creationId xmlns:a16="http://schemas.microsoft.com/office/drawing/2014/main" id="{FAA72AC4-4EE3-429E-EBD6-113B2B60461D}"/>
                </a:ext>
              </a:extLst>
            </p:cNvPr>
            <p:cNvCxnSpPr>
              <a:stCxn id="4" idx="0"/>
            </p:cNvCxnSpPr>
            <p:nvPr/>
          </p:nvCxnSpPr>
          <p:spPr>
            <a:xfrm>
              <a:off x="1539925" y="1806675"/>
              <a:ext cx="0" cy="843000"/>
            </a:xfrm>
            <a:prstGeom prst="straightConnector1">
              <a:avLst/>
            </a:prstGeom>
            <a:noFill/>
            <a:ln w="9525" cap="flat" cmpd="sng">
              <a:solidFill>
                <a:srgbClr val="000000"/>
              </a:solidFill>
              <a:prstDash val="dash"/>
              <a:round/>
              <a:headEnd type="none" w="med" len="med"/>
              <a:tailEnd type="none" w="med" len="med"/>
            </a:ln>
          </p:spPr>
        </p:cxnSp>
        <p:sp>
          <p:nvSpPr>
            <p:cNvPr id="4" name="Google Shape;521;p24">
              <a:extLst>
                <a:ext uri="{FF2B5EF4-FFF2-40B4-BE49-F238E27FC236}">
                  <a16:creationId xmlns:a16="http://schemas.microsoft.com/office/drawing/2014/main" id="{A8AFB667-214D-B1A5-6665-E346199F5FC0}"/>
                </a:ext>
              </a:extLst>
            </p:cNvPr>
            <p:cNvSpPr/>
            <p:nvPr/>
          </p:nvSpPr>
          <p:spPr>
            <a:xfrm rot="10800000">
              <a:off x="1299325" y="1325475"/>
              <a:ext cx="481200" cy="481200"/>
            </a:xfrm>
            <a:prstGeom prst="ellipse">
              <a:avLst/>
            </a:prstGeom>
            <a:solidFill>
              <a:schemeClr val="accent1"/>
            </a:solidFill>
            <a:ln>
              <a:noFill/>
            </a:ln>
          </p:spPr>
          <p:txBody>
            <a:bodyPr spcFirstLastPara="1" wrap="square" lIns="121868" tIns="121868" rIns="121868" bIns="121868" anchor="ctr" anchorCtr="0">
              <a:noAutofit/>
            </a:bodyPr>
            <a:lstStyle/>
            <a:p>
              <a:endParaRPr sz="3199"/>
            </a:p>
          </p:txBody>
        </p:sp>
        <p:sp>
          <p:nvSpPr>
            <p:cNvPr id="5" name="Google Shape;522;p24">
              <a:extLst>
                <a:ext uri="{FF2B5EF4-FFF2-40B4-BE49-F238E27FC236}">
                  <a16:creationId xmlns:a16="http://schemas.microsoft.com/office/drawing/2014/main" id="{F8F66513-A378-FE45-79C9-276CBF384688}"/>
                </a:ext>
              </a:extLst>
            </p:cNvPr>
            <p:cNvSpPr txBox="1"/>
            <p:nvPr/>
          </p:nvSpPr>
          <p:spPr>
            <a:xfrm>
              <a:off x="680365" y="3393587"/>
              <a:ext cx="1636025" cy="733500"/>
            </a:xfrm>
            <a:prstGeom prst="rect">
              <a:avLst/>
            </a:prstGeom>
            <a:noFill/>
            <a:ln>
              <a:noFill/>
            </a:ln>
          </p:spPr>
          <p:txBody>
            <a:bodyPr spcFirstLastPara="1" wrap="square" lIns="121868" tIns="121868" rIns="121868" bIns="121868" anchor="ctr" anchorCtr="0">
              <a:noAutofit/>
            </a:bodyPr>
            <a:lstStyle/>
            <a:p>
              <a:pPr marL="285750" indent="-285750">
                <a:buFont typeface="Arial" panose="020B0604020202020204" pitchFamily="34" charset="0"/>
                <a:buChar char="•"/>
              </a:pPr>
              <a:r>
                <a:rPr lang="en" sz="1200" dirty="0">
                  <a:latin typeface="Roboto"/>
                  <a:ea typeface="Roboto"/>
                  <a:cs typeface="Roboto"/>
                  <a:sym typeface="Roboto"/>
                </a:rPr>
                <a:t>3 - 4 semanas</a:t>
              </a:r>
            </a:p>
            <a:p>
              <a:pPr marL="285750" indent="-285750">
                <a:buFont typeface="Arial" panose="020B0604020202020204" pitchFamily="34" charset="0"/>
                <a:buChar char="•"/>
              </a:pPr>
              <a:r>
                <a:rPr lang="en" sz="1200" b="1" dirty="0">
                  <a:latin typeface="Roboto"/>
                  <a:ea typeface="Roboto"/>
                  <a:cs typeface="Roboto"/>
                  <a:sym typeface="Roboto"/>
                </a:rPr>
                <a:t>Sistema de Postulación en Línea (SPL)</a:t>
              </a:r>
            </a:p>
            <a:p>
              <a:endParaRPr lang="en" sz="1200" dirty="0">
                <a:latin typeface="Roboto"/>
                <a:ea typeface="Roboto"/>
                <a:cs typeface="Roboto"/>
                <a:sym typeface="Roboto"/>
              </a:endParaRPr>
            </a:p>
            <a:p>
              <a:pPr marL="285750" indent="-285750" algn="ctr">
                <a:buFont typeface="Arial" panose="020B0604020202020204" pitchFamily="34" charset="0"/>
                <a:buChar char="•"/>
              </a:pPr>
              <a:endParaRPr sz="1600" dirty="0">
                <a:latin typeface="Roboto"/>
                <a:ea typeface="Roboto"/>
                <a:cs typeface="Roboto"/>
                <a:sym typeface="Roboto"/>
              </a:endParaRPr>
            </a:p>
          </p:txBody>
        </p:sp>
        <p:sp>
          <p:nvSpPr>
            <p:cNvPr id="6" name="Google Shape;523;p24">
              <a:extLst>
                <a:ext uri="{FF2B5EF4-FFF2-40B4-BE49-F238E27FC236}">
                  <a16:creationId xmlns:a16="http://schemas.microsoft.com/office/drawing/2014/main" id="{71561EA0-F3FC-5E70-07D2-7584DC45A492}"/>
                </a:ext>
              </a:extLst>
            </p:cNvPr>
            <p:cNvSpPr/>
            <p:nvPr/>
          </p:nvSpPr>
          <p:spPr>
            <a:xfrm>
              <a:off x="710275" y="2500575"/>
              <a:ext cx="1659300" cy="800400"/>
            </a:xfrm>
            <a:prstGeom prst="notchedRightArrow">
              <a:avLst>
                <a:gd name="adj1" fmla="val 74710"/>
                <a:gd name="adj2" fmla="val 51726"/>
              </a:avLst>
            </a:prstGeom>
            <a:solidFill>
              <a:schemeClr val="accent1"/>
            </a:solidFill>
            <a:ln>
              <a:noFill/>
            </a:ln>
          </p:spPr>
          <p:txBody>
            <a:bodyPr spcFirstLastPara="1" wrap="square" lIns="121868" tIns="121868" rIns="121868" bIns="121868" anchor="ctr" anchorCtr="0">
              <a:noAutofit/>
            </a:bodyPr>
            <a:lstStyle/>
            <a:p>
              <a:pPr algn="ctr">
                <a:buClr>
                  <a:schemeClr val="dk1"/>
                </a:buClr>
                <a:buSzPts val="1100"/>
              </a:pPr>
              <a:r>
                <a:rPr lang="en" sz="1466" b="1" dirty="0">
                  <a:solidFill>
                    <a:srgbClr val="FFFFFF"/>
                  </a:solidFill>
                  <a:latin typeface="Roboto" panose="02000000000000000000" pitchFamily="2" charset="0"/>
                  <a:ea typeface="Roboto" panose="02000000000000000000" pitchFamily="2" charset="0"/>
                  <a:cs typeface="Fira Sans Extra Condensed Medium"/>
                  <a:sym typeface="Fira Sans Extra Condensed Medium"/>
                </a:rPr>
                <a:t>Postulación</a:t>
              </a:r>
              <a:endParaRPr sz="1466" b="1" dirty="0">
                <a:solidFill>
                  <a:srgbClr val="FFFFFF"/>
                </a:solidFill>
                <a:latin typeface="Roboto" panose="02000000000000000000" pitchFamily="2" charset="0"/>
                <a:ea typeface="Roboto" panose="02000000000000000000" pitchFamily="2" charset="0"/>
              </a:endParaRPr>
            </a:p>
          </p:txBody>
        </p:sp>
      </p:grpSp>
      <p:grpSp>
        <p:nvGrpSpPr>
          <p:cNvPr id="7" name="Google Shape;524;p24">
            <a:extLst>
              <a:ext uri="{FF2B5EF4-FFF2-40B4-BE49-F238E27FC236}">
                <a16:creationId xmlns:a16="http://schemas.microsoft.com/office/drawing/2014/main" id="{196B0A4C-F70A-D57F-513E-00184D604AFC}"/>
              </a:ext>
            </a:extLst>
          </p:cNvPr>
          <p:cNvGrpSpPr/>
          <p:nvPr/>
        </p:nvGrpSpPr>
        <p:grpSpPr>
          <a:xfrm>
            <a:off x="2969248" y="1767734"/>
            <a:ext cx="2211824" cy="3734509"/>
            <a:chOff x="2226325" y="1325475"/>
            <a:chExt cx="1659300" cy="2801612"/>
          </a:xfrm>
        </p:grpSpPr>
        <p:cxnSp>
          <p:nvCxnSpPr>
            <p:cNvPr id="8" name="Google Shape;525;p24">
              <a:extLst>
                <a:ext uri="{FF2B5EF4-FFF2-40B4-BE49-F238E27FC236}">
                  <a16:creationId xmlns:a16="http://schemas.microsoft.com/office/drawing/2014/main" id="{9DC833AB-DC8E-94ED-ED74-53F71EDF78AB}"/>
                </a:ext>
              </a:extLst>
            </p:cNvPr>
            <p:cNvCxnSpPr>
              <a:stCxn id="9" idx="0"/>
            </p:cNvCxnSpPr>
            <p:nvPr/>
          </p:nvCxnSpPr>
          <p:spPr>
            <a:xfrm>
              <a:off x="3055975" y="1806675"/>
              <a:ext cx="0" cy="843000"/>
            </a:xfrm>
            <a:prstGeom prst="straightConnector1">
              <a:avLst/>
            </a:prstGeom>
            <a:noFill/>
            <a:ln w="9525" cap="flat" cmpd="sng">
              <a:solidFill>
                <a:srgbClr val="000000"/>
              </a:solidFill>
              <a:prstDash val="dash"/>
              <a:round/>
              <a:headEnd type="none" w="med" len="med"/>
              <a:tailEnd type="none" w="med" len="med"/>
            </a:ln>
          </p:spPr>
        </p:cxnSp>
        <p:sp>
          <p:nvSpPr>
            <p:cNvPr id="9" name="Google Shape;526;p24">
              <a:extLst>
                <a:ext uri="{FF2B5EF4-FFF2-40B4-BE49-F238E27FC236}">
                  <a16:creationId xmlns:a16="http://schemas.microsoft.com/office/drawing/2014/main" id="{828DA924-7BCE-FDA3-3B6A-49BBDB9E1946}"/>
                </a:ext>
              </a:extLst>
            </p:cNvPr>
            <p:cNvSpPr/>
            <p:nvPr/>
          </p:nvSpPr>
          <p:spPr>
            <a:xfrm rot="10800000">
              <a:off x="2815375" y="1325475"/>
              <a:ext cx="481200" cy="481200"/>
            </a:xfrm>
            <a:prstGeom prst="ellipse">
              <a:avLst/>
            </a:prstGeom>
            <a:solidFill>
              <a:schemeClr val="accent2"/>
            </a:solidFill>
            <a:ln>
              <a:noFill/>
            </a:ln>
          </p:spPr>
          <p:txBody>
            <a:bodyPr spcFirstLastPara="1" wrap="square" lIns="121868" tIns="121868" rIns="121868" bIns="121868" anchor="ctr" anchorCtr="0">
              <a:noAutofit/>
            </a:bodyPr>
            <a:lstStyle/>
            <a:p>
              <a:endParaRPr sz="3199"/>
            </a:p>
          </p:txBody>
        </p:sp>
        <p:sp>
          <p:nvSpPr>
            <p:cNvPr id="10" name="Google Shape;527;p24">
              <a:extLst>
                <a:ext uri="{FF2B5EF4-FFF2-40B4-BE49-F238E27FC236}">
                  <a16:creationId xmlns:a16="http://schemas.microsoft.com/office/drawing/2014/main" id="{8329637D-5456-4AF9-3569-A18E0C3E9ADA}"/>
                </a:ext>
              </a:extLst>
            </p:cNvPr>
            <p:cNvSpPr/>
            <p:nvPr/>
          </p:nvSpPr>
          <p:spPr>
            <a:xfrm>
              <a:off x="2226325" y="2500575"/>
              <a:ext cx="1659300" cy="800400"/>
            </a:xfrm>
            <a:prstGeom prst="notchedRightArrow">
              <a:avLst>
                <a:gd name="adj1" fmla="val 74710"/>
                <a:gd name="adj2" fmla="val 51726"/>
              </a:avLst>
            </a:prstGeom>
            <a:solidFill>
              <a:schemeClr val="accent2"/>
            </a:solidFill>
            <a:ln>
              <a:noFill/>
            </a:ln>
          </p:spPr>
          <p:txBody>
            <a:bodyPr spcFirstLastPara="1" wrap="square" lIns="121868" tIns="121868" rIns="121868" bIns="121868" anchor="ctr" anchorCtr="0">
              <a:noAutofit/>
            </a:bodyPr>
            <a:lstStyle/>
            <a:p>
              <a:pPr algn="ctr">
                <a:buClr>
                  <a:schemeClr val="dk1"/>
                </a:buClr>
                <a:buSzPts val="1100"/>
              </a:pPr>
              <a:r>
                <a:rPr lang="en" sz="1400" b="1" dirty="0">
                  <a:solidFill>
                    <a:srgbClr val="FFFFFF"/>
                  </a:solidFill>
                  <a:latin typeface="Roboto" panose="02000000000000000000" pitchFamily="2" charset="0"/>
                  <a:ea typeface="Roboto" panose="02000000000000000000" pitchFamily="2" charset="0"/>
                  <a:sym typeface="Fira Sans Extra Condensed Medium"/>
                </a:rPr>
                <a:t>Admisibilidad</a:t>
              </a:r>
              <a:endParaRPr sz="1400" b="1" dirty="0">
                <a:solidFill>
                  <a:srgbClr val="FFFFFF"/>
                </a:solidFill>
                <a:latin typeface="Roboto" panose="02000000000000000000" pitchFamily="2" charset="0"/>
                <a:ea typeface="Roboto" panose="02000000000000000000" pitchFamily="2" charset="0"/>
              </a:endParaRPr>
            </a:p>
          </p:txBody>
        </p:sp>
        <p:sp>
          <p:nvSpPr>
            <p:cNvPr id="11" name="Google Shape;528;p24">
              <a:extLst>
                <a:ext uri="{FF2B5EF4-FFF2-40B4-BE49-F238E27FC236}">
                  <a16:creationId xmlns:a16="http://schemas.microsoft.com/office/drawing/2014/main" id="{4BEA41E4-478F-4403-3654-27EEDC287623}"/>
                </a:ext>
              </a:extLst>
            </p:cNvPr>
            <p:cNvSpPr txBox="1"/>
            <p:nvPr/>
          </p:nvSpPr>
          <p:spPr>
            <a:xfrm>
              <a:off x="2277324" y="3393587"/>
              <a:ext cx="1406158" cy="733500"/>
            </a:xfrm>
            <a:prstGeom prst="rect">
              <a:avLst/>
            </a:prstGeom>
            <a:noFill/>
            <a:ln>
              <a:noFill/>
            </a:ln>
          </p:spPr>
          <p:txBody>
            <a:bodyPr spcFirstLastPara="1" wrap="square" lIns="121868" tIns="121868" rIns="121868" bIns="121868" anchor="ctr" anchorCtr="0">
              <a:noAutofit/>
            </a:bodyPr>
            <a:lstStyle/>
            <a:p>
              <a:pPr marL="285750" indent="-285750">
                <a:buFont typeface="Arial" panose="020B0604020202020204" pitchFamily="34" charset="0"/>
                <a:buChar char="•"/>
              </a:pPr>
              <a:r>
                <a:rPr lang="en" sz="1200" dirty="0">
                  <a:latin typeface="Roboto"/>
                  <a:ea typeface="Roboto"/>
                  <a:cs typeface="Roboto"/>
                  <a:sym typeface="Roboto"/>
                </a:rPr>
                <a:t>Revisión documental</a:t>
              </a:r>
            </a:p>
            <a:p>
              <a:pPr marL="285750" indent="-285750">
                <a:buFont typeface="Arial" panose="020B0604020202020204" pitchFamily="34" charset="0"/>
                <a:buChar char="•"/>
              </a:pPr>
              <a:r>
                <a:rPr lang="en" sz="1200" dirty="0">
                  <a:latin typeface="Roboto"/>
                  <a:ea typeface="Roboto"/>
                  <a:cs typeface="Roboto"/>
                  <a:sym typeface="Roboto"/>
                </a:rPr>
                <a:t>Análisis de </a:t>
              </a:r>
              <a:r>
                <a:rPr lang="en" sz="1200" b="1" dirty="0">
                  <a:latin typeface="Roboto"/>
                  <a:ea typeface="Roboto"/>
                  <a:cs typeface="Roboto"/>
                  <a:sym typeface="Roboto"/>
                </a:rPr>
                <a:t>documentos obligatorios </a:t>
              </a:r>
              <a:r>
                <a:rPr lang="en" sz="1200" dirty="0">
                  <a:latin typeface="Roboto"/>
                  <a:ea typeface="Roboto"/>
                  <a:cs typeface="Roboto"/>
                  <a:sym typeface="Roboto"/>
                </a:rPr>
                <a:t>de postulación</a:t>
              </a:r>
            </a:p>
          </p:txBody>
        </p:sp>
      </p:grpSp>
      <p:grpSp>
        <p:nvGrpSpPr>
          <p:cNvPr id="12" name="Google Shape;529;p24">
            <a:extLst>
              <a:ext uri="{FF2B5EF4-FFF2-40B4-BE49-F238E27FC236}">
                <a16:creationId xmlns:a16="http://schemas.microsoft.com/office/drawing/2014/main" id="{24464927-45FA-65B2-CEBB-BB895C67F080}"/>
              </a:ext>
            </a:extLst>
          </p:cNvPr>
          <p:cNvGrpSpPr/>
          <p:nvPr/>
        </p:nvGrpSpPr>
        <p:grpSpPr>
          <a:xfrm>
            <a:off x="4990121" y="1767733"/>
            <a:ext cx="2211824" cy="2633314"/>
            <a:chOff x="3742375" y="1325475"/>
            <a:chExt cx="1659300" cy="1975500"/>
          </a:xfrm>
        </p:grpSpPr>
        <p:cxnSp>
          <p:nvCxnSpPr>
            <p:cNvPr id="13" name="Google Shape;530;p24">
              <a:extLst>
                <a:ext uri="{FF2B5EF4-FFF2-40B4-BE49-F238E27FC236}">
                  <a16:creationId xmlns:a16="http://schemas.microsoft.com/office/drawing/2014/main" id="{3EEB782C-0DAA-414B-9BF0-C58A08886050}"/>
                </a:ext>
              </a:extLst>
            </p:cNvPr>
            <p:cNvCxnSpPr>
              <a:stCxn id="14" idx="0"/>
            </p:cNvCxnSpPr>
            <p:nvPr/>
          </p:nvCxnSpPr>
          <p:spPr>
            <a:xfrm>
              <a:off x="4572025" y="1806675"/>
              <a:ext cx="0" cy="843000"/>
            </a:xfrm>
            <a:prstGeom prst="straightConnector1">
              <a:avLst/>
            </a:prstGeom>
            <a:noFill/>
            <a:ln w="9525" cap="flat" cmpd="sng">
              <a:solidFill>
                <a:srgbClr val="000000"/>
              </a:solidFill>
              <a:prstDash val="dash"/>
              <a:round/>
              <a:headEnd type="none" w="med" len="med"/>
              <a:tailEnd type="none" w="med" len="med"/>
            </a:ln>
          </p:spPr>
        </p:cxnSp>
        <p:sp>
          <p:nvSpPr>
            <p:cNvPr id="14" name="Google Shape;531;p24">
              <a:extLst>
                <a:ext uri="{FF2B5EF4-FFF2-40B4-BE49-F238E27FC236}">
                  <a16:creationId xmlns:a16="http://schemas.microsoft.com/office/drawing/2014/main" id="{79407422-CEA3-DBCA-6D00-340499D6C288}"/>
                </a:ext>
              </a:extLst>
            </p:cNvPr>
            <p:cNvSpPr/>
            <p:nvPr/>
          </p:nvSpPr>
          <p:spPr>
            <a:xfrm rot="10800000">
              <a:off x="4331425" y="1325475"/>
              <a:ext cx="481200" cy="481200"/>
            </a:xfrm>
            <a:prstGeom prst="ellipse">
              <a:avLst/>
            </a:prstGeom>
            <a:solidFill>
              <a:schemeClr val="accent3"/>
            </a:solidFill>
            <a:ln>
              <a:noFill/>
            </a:ln>
          </p:spPr>
          <p:txBody>
            <a:bodyPr spcFirstLastPara="1" wrap="square" lIns="121868" tIns="121868" rIns="121868" bIns="121868" anchor="ctr" anchorCtr="0">
              <a:noAutofit/>
            </a:bodyPr>
            <a:lstStyle/>
            <a:p>
              <a:endParaRPr sz="3199"/>
            </a:p>
          </p:txBody>
        </p:sp>
        <p:sp>
          <p:nvSpPr>
            <p:cNvPr id="15" name="Google Shape;532;p24">
              <a:hlinkClick r:id="rId3" action="ppaction://hlinksldjump"/>
              <a:extLst>
                <a:ext uri="{FF2B5EF4-FFF2-40B4-BE49-F238E27FC236}">
                  <a16:creationId xmlns:a16="http://schemas.microsoft.com/office/drawing/2014/main" id="{D1CFAF64-05CA-1689-9B11-208748DB7D64}"/>
                </a:ext>
              </a:extLst>
            </p:cNvPr>
            <p:cNvSpPr/>
            <p:nvPr/>
          </p:nvSpPr>
          <p:spPr>
            <a:xfrm>
              <a:off x="3742375" y="2500575"/>
              <a:ext cx="1659300" cy="800400"/>
            </a:xfrm>
            <a:prstGeom prst="notchedRightArrow">
              <a:avLst>
                <a:gd name="adj1" fmla="val 74710"/>
                <a:gd name="adj2" fmla="val 51726"/>
              </a:avLst>
            </a:prstGeom>
            <a:solidFill>
              <a:schemeClr val="accent3"/>
            </a:solidFill>
            <a:ln>
              <a:noFill/>
            </a:ln>
          </p:spPr>
          <p:txBody>
            <a:bodyPr spcFirstLastPara="1" wrap="square" lIns="121868" tIns="121868" rIns="121868" bIns="121868" anchor="ctr" anchorCtr="0">
              <a:noAutofit/>
            </a:bodyPr>
            <a:lstStyle/>
            <a:p>
              <a:pPr algn="ctr">
                <a:buClr>
                  <a:schemeClr val="dk1"/>
                </a:buClr>
                <a:buSzPts val="1100"/>
              </a:pPr>
              <a:r>
                <a:rPr lang="en" sz="1466" b="1" dirty="0">
                  <a:solidFill>
                    <a:srgbClr val="FFFFFF"/>
                  </a:solidFill>
                  <a:latin typeface="Roboto" panose="02000000000000000000" pitchFamily="2" charset="0"/>
                  <a:ea typeface="Roboto" panose="02000000000000000000" pitchFamily="2" charset="0"/>
                  <a:cs typeface="Fira Sans Extra Condensed Medium"/>
                  <a:sym typeface="Fira Sans Extra Condensed Medium"/>
                </a:rPr>
                <a:t>Evaluación</a:t>
              </a:r>
            </a:p>
            <a:p>
              <a:pPr algn="ctr">
                <a:buClr>
                  <a:schemeClr val="dk1"/>
                </a:buClr>
                <a:buSzPts val="1100"/>
              </a:pPr>
              <a:r>
                <a:rPr lang="en" sz="1466" b="1" dirty="0">
                  <a:solidFill>
                    <a:srgbClr val="FFFFFF"/>
                  </a:solidFill>
                  <a:latin typeface="Roboto" panose="02000000000000000000" pitchFamily="2" charset="0"/>
                  <a:ea typeface="Roboto" panose="02000000000000000000" pitchFamily="2" charset="0"/>
                  <a:sym typeface="Fira Sans Extra Condensed Medium"/>
                </a:rPr>
                <a:t>Remota</a:t>
              </a:r>
              <a:endParaRPr sz="1466" b="1" dirty="0">
                <a:solidFill>
                  <a:srgbClr val="FFFFFF"/>
                </a:solidFill>
                <a:latin typeface="Roboto" panose="02000000000000000000" pitchFamily="2" charset="0"/>
                <a:ea typeface="Roboto" panose="02000000000000000000" pitchFamily="2" charset="0"/>
              </a:endParaRPr>
            </a:p>
          </p:txBody>
        </p:sp>
      </p:grpSp>
      <p:grpSp>
        <p:nvGrpSpPr>
          <p:cNvPr id="17" name="Google Shape;534;p24">
            <a:extLst>
              <a:ext uri="{FF2B5EF4-FFF2-40B4-BE49-F238E27FC236}">
                <a16:creationId xmlns:a16="http://schemas.microsoft.com/office/drawing/2014/main" id="{F24E7E57-E53D-F672-4A60-F0EF28443689}"/>
              </a:ext>
            </a:extLst>
          </p:cNvPr>
          <p:cNvGrpSpPr/>
          <p:nvPr/>
        </p:nvGrpSpPr>
        <p:grpSpPr>
          <a:xfrm>
            <a:off x="7010995" y="1767733"/>
            <a:ext cx="2211824" cy="2633314"/>
            <a:chOff x="5258425" y="1325475"/>
            <a:chExt cx="1659300" cy="1975500"/>
          </a:xfrm>
        </p:grpSpPr>
        <p:cxnSp>
          <p:nvCxnSpPr>
            <p:cNvPr id="18" name="Google Shape;535;p24">
              <a:extLst>
                <a:ext uri="{FF2B5EF4-FFF2-40B4-BE49-F238E27FC236}">
                  <a16:creationId xmlns:a16="http://schemas.microsoft.com/office/drawing/2014/main" id="{47759BEE-E7AB-E133-2B20-AC7B5A148D4F}"/>
                </a:ext>
              </a:extLst>
            </p:cNvPr>
            <p:cNvCxnSpPr>
              <a:stCxn id="19" idx="0"/>
            </p:cNvCxnSpPr>
            <p:nvPr/>
          </p:nvCxnSpPr>
          <p:spPr>
            <a:xfrm>
              <a:off x="6088075" y="1806675"/>
              <a:ext cx="0" cy="843000"/>
            </a:xfrm>
            <a:prstGeom prst="straightConnector1">
              <a:avLst/>
            </a:prstGeom>
            <a:noFill/>
            <a:ln w="9525" cap="flat" cmpd="sng">
              <a:solidFill>
                <a:srgbClr val="000000"/>
              </a:solidFill>
              <a:prstDash val="dash"/>
              <a:round/>
              <a:headEnd type="none" w="med" len="med"/>
              <a:tailEnd type="none" w="med" len="med"/>
            </a:ln>
          </p:spPr>
        </p:cxnSp>
        <p:sp>
          <p:nvSpPr>
            <p:cNvPr id="19" name="Google Shape;536;p24">
              <a:extLst>
                <a:ext uri="{FF2B5EF4-FFF2-40B4-BE49-F238E27FC236}">
                  <a16:creationId xmlns:a16="http://schemas.microsoft.com/office/drawing/2014/main" id="{3BF29237-0D5F-3FC7-FD7A-95927B80581E}"/>
                </a:ext>
              </a:extLst>
            </p:cNvPr>
            <p:cNvSpPr/>
            <p:nvPr/>
          </p:nvSpPr>
          <p:spPr>
            <a:xfrm rot="10800000">
              <a:off x="5847475" y="1325475"/>
              <a:ext cx="481200" cy="481200"/>
            </a:xfrm>
            <a:prstGeom prst="ellipse">
              <a:avLst/>
            </a:prstGeom>
            <a:solidFill>
              <a:schemeClr val="accent4"/>
            </a:solidFill>
            <a:ln>
              <a:noFill/>
            </a:ln>
          </p:spPr>
          <p:txBody>
            <a:bodyPr spcFirstLastPara="1" wrap="square" lIns="121868" tIns="121868" rIns="121868" bIns="121868" anchor="ctr" anchorCtr="0">
              <a:noAutofit/>
            </a:bodyPr>
            <a:lstStyle/>
            <a:p>
              <a:endParaRPr sz="3199"/>
            </a:p>
          </p:txBody>
        </p:sp>
        <p:sp>
          <p:nvSpPr>
            <p:cNvPr id="20" name="Google Shape;537;p24">
              <a:extLst>
                <a:ext uri="{FF2B5EF4-FFF2-40B4-BE49-F238E27FC236}">
                  <a16:creationId xmlns:a16="http://schemas.microsoft.com/office/drawing/2014/main" id="{F1ECFC21-60E0-777E-9A71-85F550A1640E}"/>
                </a:ext>
              </a:extLst>
            </p:cNvPr>
            <p:cNvSpPr/>
            <p:nvPr/>
          </p:nvSpPr>
          <p:spPr>
            <a:xfrm>
              <a:off x="5258425" y="2500575"/>
              <a:ext cx="1659300" cy="800400"/>
            </a:xfrm>
            <a:prstGeom prst="notchedRightArrow">
              <a:avLst>
                <a:gd name="adj1" fmla="val 74710"/>
                <a:gd name="adj2" fmla="val 51726"/>
              </a:avLst>
            </a:prstGeom>
            <a:solidFill>
              <a:schemeClr val="accent4"/>
            </a:solidFill>
            <a:ln>
              <a:noFill/>
            </a:ln>
          </p:spPr>
          <p:txBody>
            <a:bodyPr spcFirstLastPara="1" wrap="square" lIns="121868" tIns="121868" rIns="121868" bIns="121868" anchor="ctr" anchorCtr="0">
              <a:noAutofit/>
            </a:bodyPr>
            <a:lstStyle/>
            <a:p>
              <a:pPr algn="ctr">
                <a:buClr>
                  <a:schemeClr val="dk1"/>
                </a:buClr>
                <a:buSzPts val="1100"/>
              </a:pPr>
              <a:r>
                <a:rPr lang="en" sz="1466" b="1" dirty="0">
                  <a:solidFill>
                    <a:srgbClr val="FFFFFF"/>
                  </a:solidFill>
                  <a:latin typeface="Roboto" panose="02000000000000000000" pitchFamily="2" charset="0"/>
                  <a:ea typeface="Roboto" panose="02000000000000000000" pitchFamily="2" charset="0"/>
                  <a:sym typeface="Fira Sans Extra Condensed Medium"/>
                </a:rPr>
                <a:t>Reunión de Comité Evaluador</a:t>
              </a:r>
              <a:endParaRPr sz="1466" b="1" dirty="0">
                <a:solidFill>
                  <a:srgbClr val="FFFFFF"/>
                </a:solidFill>
                <a:latin typeface="Roboto" panose="02000000000000000000" pitchFamily="2" charset="0"/>
                <a:ea typeface="Roboto" panose="02000000000000000000" pitchFamily="2" charset="0"/>
              </a:endParaRPr>
            </a:p>
          </p:txBody>
        </p:sp>
      </p:grpSp>
      <p:grpSp>
        <p:nvGrpSpPr>
          <p:cNvPr id="22" name="Google Shape;539;p24">
            <a:extLst>
              <a:ext uri="{FF2B5EF4-FFF2-40B4-BE49-F238E27FC236}">
                <a16:creationId xmlns:a16="http://schemas.microsoft.com/office/drawing/2014/main" id="{EC76B7E2-01E0-CC8F-A424-3F660B30555D}"/>
              </a:ext>
            </a:extLst>
          </p:cNvPr>
          <p:cNvGrpSpPr/>
          <p:nvPr/>
        </p:nvGrpSpPr>
        <p:grpSpPr>
          <a:xfrm>
            <a:off x="9031869" y="1767733"/>
            <a:ext cx="2211824" cy="2633314"/>
            <a:chOff x="6774475" y="1325475"/>
            <a:chExt cx="1659300" cy="1975500"/>
          </a:xfrm>
        </p:grpSpPr>
        <p:cxnSp>
          <p:nvCxnSpPr>
            <p:cNvPr id="23" name="Google Shape;540;p24">
              <a:extLst>
                <a:ext uri="{FF2B5EF4-FFF2-40B4-BE49-F238E27FC236}">
                  <a16:creationId xmlns:a16="http://schemas.microsoft.com/office/drawing/2014/main" id="{D1664A99-B5A5-120D-BA5C-343CD9B46BC9}"/>
                </a:ext>
              </a:extLst>
            </p:cNvPr>
            <p:cNvCxnSpPr>
              <a:stCxn id="24" idx="0"/>
            </p:cNvCxnSpPr>
            <p:nvPr/>
          </p:nvCxnSpPr>
          <p:spPr>
            <a:xfrm>
              <a:off x="7604125" y="1806675"/>
              <a:ext cx="0" cy="843000"/>
            </a:xfrm>
            <a:prstGeom prst="straightConnector1">
              <a:avLst/>
            </a:prstGeom>
            <a:noFill/>
            <a:ln w="9525" cap="flat" cmpd="sng">
              <a:solidFill>
                <a:srgbClr val="000000"/>
              </a:solidFill>
              <a:prstDash val="dash"/>
              <a:round/>
              <a:headEnd type="none" w="med" len="med"/>
              <a:tailEnd type="none" w="med" len="med"/>
            </a:ln>
          </p:spPr>
        </p:cxnSp>
        <p:sp>
          <p:nvSpPr>
            <p:cNvPr id="24" name="Google Shape;541;p24">
              <a:extLst>
                <a:ext uri="{FF2B5EF4-FFF2-40B4-BE49-F238E27FC236}">
                  <a16:creationId xmlns:a16="http://schemas.microsoft.com/office/drawing/2014/main" id="{2FED7BE1-90C0-52D8-4494-9FD0C063269B}"/>
                </a:ext>
              </a:extLst>
            </p:cNvPr>
            <p:cNvSpPr/>
            <p:nvPr/>
          </p:nvSpPr>
          <p:spPr>
            <a:xfrm rot="10800000">
              <a:off x="7363525" y="1325475"/>
              <a:ext cx="481200" cy="481200"/>
            </a:xfrm>
            <a:prstGeom prst="ellipse">
              <a:avLst/>
            </a:prstGeom>
            <a:solidFill>
              <a:schemeClr val="accent6"/>
            </a:solidFill>
            <a:ln>
              <a:noFill/>
            </a:ln>
          </p:spPr>
          <p:txBody>
            <a:bodyPr spcFirstLastPara="1" wrap="square" lIns="121868" tIns="121868" rIns="121868" bIns="121868" anchor="ctr" anchorCtr="0">
              <a:noAutofit/>
            </a:bodyPr>
            <a:lstStyle/>
            <a:p>
              <a:endParaRPr sz="3199"/>
            </a:p>
          </p:txBody>
        </p:sp>
        <p:sp>
          <p:nvSpPr>
            <p:cNvPr id="25" name="Google Shape;542;p24">
              <a:extLst>
                <a:ext uri="{FF2B5EF4-FFF2-40B4-BE49-F238E27FC236}">
                  <a16:creationId xmlns:a16="http://schemas.microsoft.com/office/drawing/2014/main" id="{B66243E9-1542-6E3B-570C-1BAEA4CCF794}"/>
                </a:ext>
              </a:extLst>
            </p:cNvPr>
            <p:cNvSpPr/>
            <p:nvPr/>
          </p:nvSpPr>
          <p:spPr>
            <a:xfrm>
              <a:off x="6774475" y="2500575"/>
              <a:ext cx="1659300" cy="800400"/>
            </a:xfrm>
            <a:prstGeom prst="notchedRightArrow">
              <a:avLst>
                <a:gd name="adj1" fmla="val 74710"/>
                <a:gd name="adj2" fmla="val 51726"/>
              </a:avLst>
            </a:prstGeom>
            <a:solidFill>
              <a:schemeClr val="accent6"/>
            </a:solidFill>
            <a:ln>
              <a:noFill/>
            </a:ln>
          </p:spPr>
          <p:txBody>
            <a:bodyPr spcFirstLastPara="1" wrap="square" lIns="121868" tIns="121868" rIns="121868" bIns="121868" anchor="ctr" anchorCtr="0">
              <a:noAutofit/>
            </a:bodyPr>
            <a:lstStyle/>
            <a:p>
              <a:pPr algn="ctr">
                <a:buClr>
                  <a:schemeClr val="dk1"/>
                </a:buClr>
                <a:buSzPts val="1100"/>
              </a:pPr>
              <a:r>
                <a:rPr lang="en" sz="1466" b="1" dirty="0">
                  <a:solidFill>
                    <a:srgbClr val="FFFFFF"/>
                  </a:solidFill>
                  <a:latin typeface="Roboto" panose="02000000000000000000" pitchFamily="2" charset="0"/>
                  <a:ea typeface="Roboto" panose="02000000000000000000" pitchFamily="2" charset="0"/>
                  <a:sym typeface="Fira Sans Extra Condensed Medium"/>
                </a:rPr>
                <a:t>Resultados</a:t>
              </a:r>
              <a:endParaRPr sz="1466" b="1" dirty="0">
                <a:solidFill>
                  <a:srgbClr val="FFFFFF"/>
                </a:solidFill>
                <a:latin typeface="Roboto" panose="02000000000000000000" pitchFamily="2" charset="0"/>
                <a:ea typeface="Roboto" panose="02000000000000000000" pitchFamily="2" charset="0"/>
              </a:endParaRPr>
            </a:p>
          </p:txBody>
        </p:sp>
      </p:grpSp>
      <p:grpSp>
        <p:nvGrpSpPr>
          <p:cNvPr id="27" name="Google Shape;544;p24">
            <a:extLst>
              <a:ext uri="{FF2B5EF4-FFF2-40B4-BE49-F238E27FC236}">
                <a16:creationId xmlns:a16="http://schemas.microsoft.com/office/drawing/2014/main" id="{18BA9CD4-E0FF-C8CF-1602-E2F85ADD88FC}"/>
              </a:ext>
            </a:extLst>
          </p:cNvPr>
          <p:cNvGrpSpPr/>
          <p:nvPr/>
        </p:nvGrpSpPr>
        <p:grpSpPr>
          <a:xfrm>
            <a:off x="3915399" y="1906694"/>
            <a:ext cx="319518" cy="363523"/>
            <a:chOff x="6264525" y="842250"/>
            <a:chExt cx="423500" cy="481825"/>
          </a:xfrm>
        </p:grpSpPr>
        <p:sp>
          <p:nvSpPr>
            <p:cNvPr id="28" name="Google Shape;545;p24">
              <a:extLst>
                <a:ext uri="{FF2B5EF4-FFF2-40B4-BE49-F238E27FC236}">
                  <a16:creationId xmlns:a16="http://schemas.microsoft.com/office/drawing/2014/main" id="{06E2A578-AFF8-161B-7D94-6BD79ABB1B4E}"/>
                </a:ext>
              </a:extLst>
            </p:cNvPr>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29" name="Google Shape;546;p24">
              <a:extLst>
                <a:ext uri="{FF2B5EF4-FFF2-40B4-BE49-F238E27FC236}">
                  <a16:creationId xmlns:a16="http://schemas.microsoft.com/office/drawing/2014/main" id="{0301F646-843A-86C2-3CDD-4B8187752D1B}"/>
                </a:ext>
              </a:extLst>
            </p:cNvPr>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30" name="Google Shape;547;p24">
              <a:extLst>
                <a:ext uri="{FF2B5EF4-FFF2-40B4-BE49-F238E27FC236}">
                  <a16:creationId xmlns:a16="http://schemas.microsoft.com/office/drawing/2014/main" id="{73D04978-E9B6-A2A8-6853-0D3E1D26F3AB}"/>
                </a:ext>
              </a:extLst>
            </p:cNvPr>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31" name="Google Shape;548;p24">
              <a:extLst>
                <a:ext uri="{FF2B5EF4-FFF2-40B4-BE49-F238E27FC236}">
                  <a16:creationId xmlns:a16="http://schemas.microsoft.com/office/drawing/2014/main" id="{3D329537-6777-F9A8-8744-13369B520C56}"/>
                </a:ext>
              </a:extLst>
            </p:cNvPr>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32" name="Google Shape;549;p24">
              <a:extLst>
                <a:ext uri="{FF2B5EF4-FFF2-40B4-BE49-F238E27FC236}">
                  <a16:creationId xmlns:a16="http://schemas.microsoft.com/office/drawing/2014/main" id="{11FC1E88-A0CC-4EEE-397A-D3FC8E8DE8AB}"/>
                </a:ext>
              </a:extLst>
            </p:cNvPr>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33" name="Google Shape;550;p24">
              <a:extLst>
                <a:ext uri="{FF2B5EF4-FFF2-40B4-BE49-F238E27FC236}">
                  <a16:creationId xmlns:a16="http://schemas.microsoft.com/office/drawing/2014/main" id="{3B417B02-1E8D-5703-80A4-53501FE48C01}"/>
                </a:ext>
              </a:extLst>
            </p:cNvPr>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34" name="Google Shape;551;p24">
              <a:extLst>
                <a:ext uri="{FF2B5EF4-FFF2-40B4-BE49-F238E27FC236}">
                  <a16:creationId xmlns:a16="http://schemas.microsoft.com/office/drawing/2014/main" id="{01B5A654-3F9D-C343-CF5C-346AE2C9C70B}"/>
                </a:ext>
              </a:extLst>
            </p:cNvPr>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grpSp>
      <p:grpSp>
        <p:nvGrpSpPr>
          <p:cNvPr id="35" name="Google Shape;552;p24">
            <a:extLst>
              <a:ext uri="{FF2B5EF4-FFF2-40B4-BE49-F238E27FC236}">
                <a16:creationId xmlns:a16="http://schemas.microsoft.com/office/drawing/2014/main" id="{64BAF6B9-D2A3-25F9-6C8C-FB92BD81100F}"/>
              </a:ext>
            </a:extLst>
          </p:cNvPr>
          <p:cNvGrpSpPr/>
          <p:nvPr/>
        </p:nvGrpSpPr>
        <p:grpSpPr>
          <a:xfrm>
            <a:off x="1872527" y="1906694"/>
            <a:ext cx="363523" cy="363523"/>
            <a:chOff x="900750" y="1436075"/>
            <a:chExt cx="481825" cy="481825"/>
          </a:xfrm>
        </p:grpSpPr>
        <p:sp>
          <p:nvSpPr>
            <p:cNvPr id="36" name="Google Shape;553;p24">
              <a:extLst>
                <a:ext uri="{FF2B5EF4-FFF2-40B4-BE49-F238E27FC236}">
                  <a16:creationId xmlns:a16="http://schemas.microsoft.com/office/drawing/2014/main" id="{838AEF66-7404-2578-313E-E18391A15980}"/>
                </a:ext>
              </a:extLst>
            </p:cNvPr>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37" name="Google Shape;554;p24">
              <a:extLst>
                <a:ext uri="{FF2B5EF4-FFF2-40B4-BE49-F238E27FC236}">
                  <a16:creationId xmlns:a16="http://schemas.microsoft.com/office/drawing/2014/main" id="{D02658F3-0FCB-CAC4-D568-6627D2E05DB4}"/>
                </a:ext>
              </a:extLst>
            </p:cNvPr>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38" name="Google Shape;555;p24">
              <a:extLst>
                <a:ext uri="{FF2B5EF4-FFF2-40B4-BE49-F238E27FC236}">
                  <a16:creationId xmlns:a16="http://schemas.microsoft.com/office/drawing/2014/main" id="{0D2BA9D7-24AC-E2B8-37A6-FAA872401CE3}"/>
                </a:ext>
              </a:extLst>
            </p:cNvPr>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39" name="Google Shape;556;p24">
              <a:extLst>
                <a:ext uri="{FF2B5EF4-FFF2-40B4-BE49-F238E27FC236}">
                  <a16:creationId xmlns:a16="http://schemas.microsoft.com/office/drawing/2014/main" id="{28C93BF5-8D2C-6073-4093-765E75088090}"/>
                </a:ext>
              </a:extLst>
            </p:cNvPr>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grpSp>
      <p:grpSp>
        <p:nvGrpSpPr>
          <p:cNvPr id="40" name="Google Shape;557;p24">
            <a:extLst>
              <a:ext uri="{FF2B5EF4-FFF2-40B4-BE49-F238E27FC236}">
                <a16:creationId xmlns:a16="http://schemas.microsoft.com/office/drawing/2014/main" id="{B11DC8B7-1D70-AC0C-95A0-A54326E0BE5B}"/>
              </a:ext>
            </a:extLst>
          </p:cNvPr>
          <p:cNvGrpSpPr/>
          <p:nvPr/>
        </p:nvGrpSpPr>
        <p:grpSpPr>
          <a:xfrm>
            <a:off x="5914266" y="1906694"/>
            <a:ext cx="363523" cy="363523"/>
            <a:chOff x="4456875" y="1435075"/>
            <a:chExt cx="481825" cy="481825"/>
          </a:xfrm>
        </p:grpSpPr>
        <p:sp>
          <p:nvSpPr>
            <p:cNvPr id="41" name="Google Shape;558;p24">
              <a:extLst>
                <a:ext uri="{FF2B5EF4-FFF2-40B4-BE49-F238E27FC236}">
                  <a16:creationId xmlns:a16="http://schemas.microsoft.com/office/drawing/2014/main" id="{70A93007-688A-2EEB-5EB1-F786BB5BAC39}"/>
                </a:ext>
              </a:extLst>
            </p:cNvPr>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14" name="Google Shape;559;p24">
              <a:extLst>
                <a:ext uri="{FF2B5EF4-FFF2-40B4-BE49-F238E27FC236}">
                  <a16:creationId xmlns:a16="http://schemas.microsoft.com/office/drawing/2014/main" id="{6F1C2E26-22A7-B0AF-61F1-509943C2F74E}"/>
                </a:ext>
              </a:extLst>
            </p:cNvPr>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15" name="Google Shape;560;p24">
              <a:extLst>
                <a:ext uri="{FF2B5EF4-FFF2-40B4-BE49-F238E27FC236}">
                  <a16:creationId xmlns:a16="http://schemas.microsoft.com/office/drawing/2014/main" id="{72A6E99F-EDC7-0941-3201-42A417C194FA}"/>
                </a:ext>
              </a:extLst>
            </p:cNvPr>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16" name="Google Shape;561;p24">
              <a:extLst>
                <a:ext uri="{FF2B5EF4-FFF2-40B4-BE49-F238E27FC236}">
                  <a16:creationId xmlns:a16="http://schemas.microsoft.com/office/drawing/2014/main" id="{D4BE0C6A-F19D-9C7A-376A-62F804CE0896}"/>
                </a:ext>
              </a:extLst>
            </p:cNvPr>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17" name="Google Shape;562;p24">
              <a:extLst>
                <a:ext uri="{FF2B5EF4-FFF2-40B4-BE49-F238E27FC236}">
                  <a16:creationId xmlns:a16="http://schemas.microsoft.com/office/drawing/2014/main" id="{A214DA5E-21E2-69B3-25B6-4ABDADF6D582}"/>
                </a:ext>
              </a:extLst>
            </p:cNvPr>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18" name="Google Shape;563;p24">
              <a:extLst>
                <a:ext uri="{FF2B5EF4-FFF2-40B4-BE49-F238E27FC236}">
                  <a16:creationId xmlns:a16="http://schemas.microsoft.com/office/drawing/2014/main" id="{A2AD9B94-2372-5CA6-A829-99F63E1BFBE3}"/>
                </a:ext>
              </a:extLst>
            </p:cNvPr>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19" name="Google Shape;564;p24">
              <a:extLst>
                <a:ext uri="{FF2B5EF4-FFF2-40B4-BE49-F238E27FC236}">
                  <a16:creationId xmlns:a16="http://schemas.microsoft.com/office/drawing/2014/main" id="{46806DE0-492A-84B3-359E-ED9222D06912}"/>
                </a:ext>
              </a:extLst>
            </p:cNvPr>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0" name="Google Shape;565;p24">
              <a:extLst>
                <a:ext uri="{FF2B5EF4-FFF2-40B4-BE49-F238E27FC236}">
                  <a16:creationId xmlns:a16="http://schemas.microsoft.com/office/drawing/2014/main" id="{D57A4CD9-2A02-9E3E-25FF-074FE5E892F4}"/>
                </a:ext>
              </a:extLst>
            </p:cNvPr>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1" name="Google Shape;566;p24">
              <a:extLst>
                <a:ext uri="{FF2B5EF4-FFF2-40B4-BE49-F238E27FC236}">
                  <a16:creationId xmlns:a16="http://schemas.microsoft.com/office/drawing/2014/main" id="{5EC0562C-5714-2191-9F19-C7F4F61C846B}"/>
                </a:ext>
              </a:extLst>
            </p:cNvPr>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2" name="Google Shape;567;p24">
              <a:extLst>
                <a:ext uri="{FF2B5EF4-FFF2-40B4-BE49-F238E27FC236}">
                  <a16:creationId xmlns:a16="http://schemas.microsoft.com/office/drawing/2014/main" id="{7F2C72B6-A181-B733-E122-0305A52BCBFB}"/>
                </a:ext>
              </a:extLst>
            </p:cNvPr>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3" name="Google Shape;568;p24">
              <a:extLst>
                <a:ext uri="{FF2B5EF4-FFF2-40B4-BE49-F238E27FC236}">
                  <a16:creationId xmlns:a16="http://schemas.microsoft.com/office/drawing/2014/main" id="{F8AF7630-A14F-0A78-510D-AEBB3547E9A7}"/>
                </a:ext>
              </a:extLst>
            </p:cNvPr>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4" name="Google Shape;569;p24">
              <a:extLst>
                <a:ext uri="{FF2B5EF4-FFF2-40B4-BE49-F238E27FC236}">
                  <a16:creationId xmlns:a16="http://schemas.microsoft.com/office/drawing/2014/main" id="{A3B4F794-CB35-462C-78D3-072CBB23BB43}"/>
                </a:ext>
              </a:extLst>
            </p:cNvPr>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5" name="Google Shape;570;p24">
              <a:extLst>
                <a:ext uri="{FF2B5EF4-FFF2-40B4-BE49-F238E27FC236}">
                  <a16:creationId xmlns:a16="http://schemas.microsoft.com/office/drawing/2014/main" id="{621B09FD-6AB1-7756-FB1B-1603DC10DF81}"/>
                </a:ext>
              </a:extLst>
            </p:cNvPr>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6" name="Google Shape;571;p24">
              <a:extLst>
                <a:ext uri="{FF2B5EF4-FFF2-40B4-BE49-F238E27FC236}">
                  <a16:creationId xmlns:a16="http://schemas.microsoft.com/office/drawing/2014/main" id="{EC9E6E59-376B-31C2-CBA8-A19EF53B4E58}"/>
                </a:ext>
              </a:extLst>
            </p:cNvPr>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7" name="Google Shape;572;p24">
              <a:extLst>
                <a:ext uri="{FF2B5EF4-FFF2-40B4-BE49-F238E27FC236}">
                  <a16:creationId xmlns:a16="http://schemas.microsoft.com/office/drawing/2014/main" id="{A37830E2-C421-8A0D-BA1B-4D2F669B21B2}"/>
                </a:ext>
              </a:extLst>
            </p:cNvPr>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8" name="Google Shape;573;p24">
              <a:extLst>
                <a:ext uri="{FF2B5EF4-FFF2-40B4-BE49-F238E27FC236}">
                  <a16:creationId xmlns:a16="http://schemas.microsoft.com/office/drawing/2014/main" id="{2A893952-2961-3A96-389E-66AED966055B}"/>
                </a:ext>
              </a:extLst>
            </p:cNvPr>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29" name="Google Shape;574;p24">
              <a:extLst>
                <a:ext uri="{FF2B5EF4-FFF2-40B4-BE49-F238E27FC236}">
                  <a16:creationId xmlns:a16="http://schemas.microsoft.com/office/drawing/2014/main" id="{415D50B7-5D50-63A0-10D9-D167201990DA}"/>
                </a:ext>
              </a:extLst>
            </p:cNvPr>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30" name="Google Shape;575;p24">
              <a:extLst>
                <a:ext uri="{FF2B5EF4-FFF2-40B4-BE49-F238E27FC236}">
                  <a16:creationId xmlns:a16="http://schemas.microsoft.com/office/drawing/2014/main" id="{81D7A85B-8D77-8205-B6BE-EA58EF8E68CF}"/>
                </a:ext>
              </a:extLst>
            </p:cNvPr>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31" name="Google Shape;576;p24">
              <a:extLst>
                <a:ext uri="{FF2B5EF4-FFF2-40B4-BE49-F238E27FC236}">
                  <a16:creationId xmlns:a16="http://schemas.microsoft.com/office/drawing/2014/main" id="{E4ED197F-52FF-00DA-C6FA-1CDCD494C095}"/>
                </a:ext>
              </a:extLst>
            </p:cNvPr>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grpSp>
      <p:grpSp>
        <p:nvGrpSpPr>
          <p:cNvPr id="132" name="Google Shape;577;p24">
            <a:extLst>
              <a:ext uri="{FF2B5EF4-FFF2-40B4-BE49-F238E27FC236}">
                <a16:creationId xmlns:a16="http://schemas.microsoft.com/office/drawing/2014/main" id="{903711A6-C45C-5EF5-D149-9AC30E482ED8}"/>
              </a:ext>
            </a:extLst>
          </p:cNvPr>
          <p:cNvGrpSpPr/>
          <p:nvPr/>
        </p:nvGrpSpPr>
        <p:grpSpPr>
          <a:xfrm>
            <a:off x="7933366" y="1906685"/>
            <a:ext cx="367087" cy="363541"/>
            <a:chOff x="5049725" y="1435050"/>
            <a:chExt cx="486550" cy="481850"/>
          </a:xfrm>
        </p:grpSpPr>
        <p:sp>
          <p:nvSpPr>
            <p:cNvPr id="133" name="Google Shape;578;p24">
              <a:extLst>
                <a:ext uri="{FF2B5EF4-FFF2-40B4-BE49-F238E27FC236}">
                  <a16:creationId xmlns:a16="http://schemas.microsoft.com/office/drawing/2014/main" id="{859B99D7-979F-C314-A952-A247C4515EA3}"/>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34" name="Google Shape;579;p24">
              <a:extLst>
                <a:ext uri="{FF2B5EF4-FFF2-40B4-BE49-F238E27FC236}">
                  <a16:creationId xmlns:a16="http://schemas.microsoft.com/office/drawing/2014/main" id="{CB70762B-15F7-C3EC-A88F-0A5B7375351A}"/>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35" name="Google Shape;580;p24">
              <a:extLst>
                <a:ext uri="{FF2B5EF4-FFF2-40B4-BE49-F238E27FC236}">
                  <a16:creationId xmlns:a16="http://schemas.microsoft.com/office/drawing/2014/main" id="{71B26D3A-B15F-E6C1-FEAF-3FB48C22B952}"/>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36" name="Google Shape;581;p24">
              <a:extLst>
                <a:ext uri="{FF2B5EF4-FFF2-40B4-BE49-F238E27FC236}">
                  <a16:creationId xmlns:a16="http://schemas.microsoft.com/office/drawing/2014/main" id="{77D18A90-81BC-1577-0EF5-486F4A64B439}"/>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grpSp>
      <p:grpSp>
        <p:nvGrpSpPr>
          <p:cNvPr id="137" name="Google Shape;544;p24">
            <a:extLst>
              <a:ext uri="{FF2B5EF4-FFF2-40B4-BE49-F238E27FC236}">
                <a16:creationId xmlns:a16="http://schemas.microsoft.com/office/drawing/2014/main" id="{25494AF3-A426-6F5D-DBD0-5CA5F83DE6A8}"/>
              </a:ext>
            </a:extLst>
          </p:cNvPr>
          <p:cNvGrpSpPr/>
          <p:nvPr/>
        </p:nvGrpSpPr>
        <p:grpSpPr>
          <a:xfrm>
            <a:off x="9968788" y="1900210"/>
            <a:ext cx="319518" cy="363523"/>
            <a:chOff x="6264525" y="842250"/>
            <a:chExt cx="423500" cy="481825"/>
          </a:xfrm>
        </p:grpSpPr>
        <p:sp>
          <p:nvSpPr>
            <p:cNvPr id="138" name="Google Shape;545;p24">
              <a:extLst>
                <a:ext uri="{FF2B5EF4-FFF2-40B4-BE49-F238E27FC236}">
                  <a16:creationId xmlns:a16="http://schemas.microsoft.com/office/drawing/2014/main" id="{CF58D11A-F505-E2DB-1337-66FAB2EF860C}"/>
                </a:ext>
              </a:extLst>
            </p:cNvPr>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39" name="Google Shape;546;p24">
              <a:extLst>
                <a:ext uri="{FF2B5EF4-FFF2-40B4-BE49-F238E27FC236}">
                  <a16:creationId xmlns:a16="http://schemas.microsoft.com/office/drawing/2014/main" id="{75054C37-47DB-54B0-85C6-51433896A434}"/>
                </a:ext>
              </a:extLst>
            </p:cNvPr>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40" name="Google Shape;547;p24">
              <a:extLst>
                <a:ext uri="{FF2B5EF4-FFF2-40B4-BE49-F238E27FC236}">
                  <a16:creationId xmlns:a16="http://schemas.microsoft.com/office/drawing/2014/main" id="{A75CC84E-DB96-E402-92D3-B41273CAA96D}"/>
                </a:ext>
              </a:extLst>
            </p:cNvPr>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41" name="Google Shape;548;p24">
              <a:extLst>
                <a:ext uri="{FF2B5EF4-FFF2-40B4-BE49-F238E27FC236}">
                  <a16:creationId xmlns:a16="http://schemas.microsoft.com/office/drawing/2014/main" id="{0B43D186-2D0F-C1AB-EBBA-6176BA127DF2}"/>
                </a:ext>
              </a:extLst>
            </p:cNvPr>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42" name="Google Shape;549;p24">
              <a:extLst>
                <a:ext uri="{FF2B5EF4-FFF2-40B4-BE49-F238E27FC236}">
                  <a16:creationId xmlns:a16="http://schemas.microsoft.com/office/drawing/2014/main" id="{7809D53D-0108-5F9D-EC8A-58A016F93CC0}"/>
                </a:ext>
              </a:extLst>
            </p:cNvPr>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43" name="Google Shape;550;p24">
              <a:extLst>
                <a:ext uri="{FF2B5EF4-FFF2-40B4-BE49-F238E27FC236}">
                  <a16:creationId xmlns:a16="http://schemas.microsoft.com/office/drawing/2014/main" id="{2D3C0CE8-4C1F-6A7B-949C-D476E84D899C}"/>
                </a:ext>
              </a:extLst>
            </p:cNvPr>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sp>
          <p:nvSpPr>
            <p:cNvPr id="144" name="Google Shape;551;p24">
              <a:extLst>
                <a:ext uri="{FF2B5EF4-FFF2-40B4-BE49-F238E27FC236}">
                  <a16:creationId xmlns:a16="http://schemas.microsoft.com/office/drawing/2014/main" id="{261D9725-C294-EAD1-13C0-92B92ABB76B3}"/>
                </a:ext>
              </a:extLst>
            </p:cNvPr>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FFFFFF"/>
            </a:solidFill>
            <a:ln>
              <a:noFill/>
            </a:ln>
          </p:spPr>
          <p:txBody>
            <a:bodyPr spcFirstLastPara="1" wrap="square" lIns="121868" tIns="121868" rIns="121868" bIns="121868" anchor="ctr" anchorCtr="0">
              <a:noAutofit/>
            </a:bodyPr>
            <a:lstStyle/>
            <a:p>
              <a:endParaRPr sz="3199">
                <a:solidFill>
                  <a:srgbClr val="435D74"/>
                </a:solidFill>
              </a:endParaRPr>
            </a:p>
          </p:txBody>
        </p:sp>
      </p:grpSp>
      <p:cxnSp>
        <p:nvCxnSpPr>
          <p:cNvPr id="145" name="Google Shape;525;p24">
            <a:extLst>
              <a:ext uri="{FF2B5EF4-FFF2-40B4-BE49-F238E27FC236}">
                <a16:creationId xmlns:a16="http://schemas.microsoft.com/office/drawing/2014/main" id="{715C3A74-7F9A-8048-0B93-C30BCC5F70D1}"/>
              </a:ext>
            </a:extLst>
          </p:cNvPr>
          <p:cNvCxnSpPr/>
          <p:nvPr/>
        </p:nvCxnSpPr>
        <p:spPr>
          <a:xfrm>
            <a:off x="4834660" y="4582327"/>
            <a:ext cx="0" cy="1123707"/>
          </a:xfrm>
          <a:prstGeom prst="straightConnector1">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8" name="CuadroTexto 147">
            <a:extLst>
              <a:ext uri="{FF2B5EF4-FFF2-40B4-BE49-F238E27FC236}">
                <a16:creationId xmlns:a16="http://schemas.microsoft.com/office/drawing/2014/main" id="{B22C2B16-4D21-E76F-21EC-A157342FC78F}"/>
              </a:ext>
            </a:extLst>
          </p:cNvPr>
          <p:cNvSpPr txBox="1"/>
          <p:nvPr/>
        </p:nvSpPr>
        <p:spPr>
          <a:xfrm>
            <a:off x="4096495" y="5790730"/>
            <a:ext cx="1476331" cy="276999"/>
          </a:xfrm>
          <a:prstGeom prst="rect">
            <a:avLst/>
          </a:prstGeom>
          <a:solidFill>
            <a:schemeClr val="accent2"/>
          </a:solidFill>
        </p:spPr>
        <p:txBody>
          <a:bodyPr wrap="square" rtlCol="0">
            <a:spAutoFit/>
          </a:bodyPr>
          <a:lstStyle/>
          <a:p>
            <a:pPr algn="ctr"/>
            <a:r>
              <a:rPr lang="es-CL" sz="1200" b="1" dirty="0">
                <a:solidFill>
                  <a:schemeClr val="bg1"/>
                </a:solidFill>
                <a:latin typeface="Roboto" panose="02000000000000000000" pitchFamily="2" charset="0"/>
                <a:ea typeface="Roboto" panose="02000000000000000000" pitchFamily="2" charset="0"/>
              </a:rPr>
              <a:t>Fuera de Bases</a:t>
            </a:r>
          </a:p>
        </p:txBody>
      </p:sp>
      <p:sp>
        <p:nvSpPr>
          <p:cNvPr id="149" name="Google Shape;528;p24">
            <a:extLst>
              <a:ext uri="{FF2B5EF4-FFF2-40B4-BE49-F238E27FC236}">
                <a16:creationId xmlns:a16="http://schemas.microsoft.com/office/drawing/2014/main" id="{9F80E325-C090-E66A-C88D-63A22A3072D9}"/>
              </a:ext>
            </a:extLst>
          </p:cNvPr>
          <p:cNvSpPr txBox="1"/>
          <p:nvPr/>
        </p:nvSpPr>
        <p:spPr>
          <a:xfrm>
            <a:off x="5064943" y="4607227"/>
            <a:ext cx="1874388" cy="977745"/>
          </a:xfrm>
          <a:prstGeom prst="rect">
            <a:avLst/>
          </a:prstGeom>
          <a:noFill/>
          <a:ln>
            <a:noFill/>
          </a:ln>
        </p:spPr>
        <p:txBody>
          <a:bodyPr spcFirstLastPara="1" wrap="square" lIns="121868" tIns="121868" rIns="121868" bIns="121868" anchor="ctr" anchorCtr="0">
            <a:noAutofit/>
          </a:bodyPr>
          <a:lstStyle/>
          <a:p>
            <a:pPr marL="285750" indent="-285750">
              <a:buFont typeface="Arial" panose="020B0604020202020204" pitchFamily="34" charset="0"/>
              <a:buChar char="•"/>
            </a:pPr>
            <a:r>
              <a:rPr lang="en" sz="1200" dirty="0">
                <a:latin typeface="Roboto"/>
                <a:ea typeface="Roboto"/>
                <a:cs typeface="Roboto"/>
                <a:sym typeface="Roboto"/>
              </a:rPr>
              <a:t>2 evaluaciones remotas</a:t>
            </a:r>
          </a:p>
          <a:p>
            <a:pPr marL="285750" indent="-285750">
              <a:buFont typeface="Arial" panose="020B0604020202020204" pitchFamily="34" charset="0"/>
              <a:buChar char="•"/>
            </a:pPr>
            <a:r>
              <a:rPr lang="en" sz="1200" dirty="0">
                <a:latin typeface="Roboto"/>
                <a:ea typeface="Roboto"/>
                <a:cs typeface="Roboto"/>
                <a:sym typeface="Roboto"/>
              </a:rPr>
              <a:t>Escala evaluación: 0 a 5pts.</a:t>
            </a:r>
          </a:p>
          <a:p>
            <a:pPr marL="285750" indent="-285750">
              <a:buFont typeface="Arial" panose="020B0604020202020204" pitchFamily="34" charset="0"/>
              <a:buChar char="•"/>
            </a:pPr>
            <a:endParaRPr lang="en" sz="1200" dirty="0">
              <a:latin typeface="Roboto"/>
              <a:ea typeface="Roboto"/>
              <a:cs typeface="Roboto"/>
              <a:sym typeface="Roboto"/>
            </a:endParaRPr>
          </a:p>
          <a:p>
            <a:pPr marL="285750" indent="-285750">
              <a:buFont typeface="Arial" panose="020B0604020202020204" pitchFamily="34" charset="0"/>
              <a:buChar char="•"/>
            </a:pPr>
            <a:endParaRPr lang="en" sz="1200" dirty="0">
              <a:latin typeface="Roboto"/>
              <a:ea typeface="Roboto"/>
              <a:cs typeface="Roboto"/>
              <a:sym typeface="Roboto"/>
            </a:endParaRPr>
          </a:p>
          <a:p>
            <a:endParaRPr lang="en" sz="1200" dirty="0">
              <a:latin typeface="Roboto"/>
              <a:ea typeface="Roboto"/>
              <a:cs typeface="Roboto"/>
              <a:sym typeface="Roboto"/>
            </a:endParaRPr>
          </a:p>
        </p:txBody>
      </p:sp>
      <p:sp>
        <p:nvSpPr>
          <p:cNvPr id="150" name="Google Shape;528;p24">
            <a:extLst>
              <a:ext uri="{FF2B5EF4-FFF2-40B4-BE49-F238E27FC236}">
                <a16:creationId xmlns:a16="http://schemas.microsoft.com/office/drawing/2014/main" id="{4C47D588-714C-77E6-E869-42D85631FE65}"/>
              </a:ext>
            </a:extLst>
          </p:cNvPr>
          <p:cNvSpPr txBox="1"/>
          <p:nvPr/>
        </p:nvSpPr>
        <p:spPr>
          <a:xfrm>
            <a:off x="7080448" y="4524498"/>
            <a:ext cx="2054665" cy="977745"/>
          </a:xfrm>
          <a:prstGeom prst="rect">
            <a:avLst/>
          </a:prstGeom>
          <a:noFill/>
          <a:ln>
            <a:noFill/>
          </a:ln>
        </p:spPr>
        <p:txBody>
          <a:bodyPr spcFirstLastPara="1" wrap="square" lIns="121868" tIns="121868" rIns="121868" bIns="121868" anchor="ctr" anchorCtr="0">
            <a:noAutofit/>
          </a:bodyPr>
          <a:lstStyle/>
          <a:p>
            <a:pPr marL="285750" indent="-285750">
              <a:buFont typeface="Arial" panose="020B0604020202020204" pitchFamily="34" charset="0"/>
              <a:buChar char="•"/>
            </a:pPr>
            <a:r>
              <a:rPr lang="en" sz="1200" dirty="0">
                <a:latin typeface="Roboto"/>
                <a:ea typeface="Roboto"/>
                <a:cs typeface="Roboto"/>
                <a:sym typeface="Roboto"/>
              </a:rPr>
              <a:t>Inconsistencias y diferencias de +2 pts en la evaluación.</a:t>
            </a:r>
          </a:p>
          <a:p>
            <a:pPr marL="285750" indent="-285750">
              <a:buFont typeface="Arial" panose="020B0604020202020204" pitchFamily="34" charset="0"/>
              <a:buChar char="•"/>
            </a:pPr>
            <a:endParaRPr lang="en" sz="1200" dirty="0">
              <a:latin typeface="Roboto"/>
              <a:ea typeface="Roboto"/>
              <a:cs typeface="Roboto"/>
              <a:sym typeface="Roboto"/>
            </a:endParaRPr>
          </a:p>
          <a:p>
            <a:pPr marL="285750" indent="-285750">
              <a:buFont typeface="Arial" panose="020B0604020202020204" pitchFamily="34" charset="0"/>
              <a:buChar char="•"/>
            </a:pPr>
            <a:endParaRPr lang="en" sz="1200" dirty="0">
              <a:latin typeface="Roboto"/>
              <a:ea typeface="Roboto"/>
              <a:cs typeface="Roboto"/>
              <a:sym typeface="Roboto"/>
            </a:endParaRPr>
          </a:p>
          <a:p>
            <a:endParaRPr lang="en" sz="1200" dirty="0">
              <a:latin typeface="Roboto"/>
              <a:ea typeface="Roboto"/>
              <a:cs typeface="Roboto"/>
              <a:sym typeface="Roboto"/>
            </a:endParaRPr>
          </a:p>
        </p:txBody>
      </p:sp>
      <p:sp>
        <p:nvSpPr>
          <p:cNvPr id="151" name="Google Shape;528;p24">
            <a:extLst>
              <a:ext uri="{FF2B5EF4-FFF2-40B4-BE49-F238E27FC236}">
                <a16:creationId xmlns:a16="http://schemas.microsoft.com/office/drawing/2014/main" id="{7C54F489-4508-06DB-DC7B-E866254B83D9}"/>
              </a:ext>
            </a:extLst>
          </p:cNvPr>
          <p:cNvSpPr txBox="1"/>
          <p:nvPr/>
        </p:nvSpPr>
        <p:spPr>
          <a:xfrm>
            <a:off x="9276230" y="4878332"/>
            <a:ext cx="2054665" cy="977745"/>
          </a:xfrm>
          <a:prstGeom prst="rect">
            <a:avLst/>
          </a:prstGeom>
          <a:noFill/>
          <a:ln>
            <a:noFill/>
          </a:ln>
        </p:spPr>
        <p:txBody>
          <a:bodyPr spcFirstLastPara="1" wrap="square" lIns="121868" tIns="121868" rIns="121868" bIns="121868" anchor="ctr" anchorCtr="0">
            <a:noAutofit/>
          </a:bodyPr>
          <a:lstStyle/>
          <a:p>
            <a:pPr marL="285750" indent="-285750">
              <a:buFont typeface="Arial" panose="020B0604020202020204" pitchFamily="34" charset="0"/>
              <a:buChar char="•"/>
            </a:pPr>
            <a:r>
              <a:rPr lang="en" sz="1200" dirty="0">
                <a:latin typeface="Roboto"/>
                <a:ea typeface="Roboto"/>
                <a:cs typeface="Roboto"/>
                <a:sym typeface="Roboto"/>
              </a:rPr>
              <a:t>Notificación de resultados por correo electrónico a postulantes.</a:t>
            </a:r>
          </a:p>
          <a:p>
            <a:pPr marL="285750" indent="-285750">
              <a:buFont typeface="Arial" panose="020B0604020202020204" pitchFamily="34" charset="0"/>
              <a:buChar char="•"/>
            </a:pPr>
            <a:r>
              <a:rPr lang="en" sz="1200" dirty="0">
                <a:latin typeface="Roboto"/>
                <a:ea typeface="Roboto"/>
                <a:cs typeface="Roboto"/>
                <a:sym typeface="Roboto"/>
              </a:rPr>
              <a:t>Publicación de resultados en sitio web ANID. </a:t>
            </a:r>
          </a:p>
          <a:p>
            <a:pPr marL="285750" indent="-285750">
              <a:buFont typeface="Arial" panose="020B0604020202020204" pitchFamily="34" charset="0"/>
              <a:buChar char="•"/>
            </a:pPr>
            <a:endParaRPr lang="en" sz="1200" dirty="0">
              <a:latin typeface="Roboto"/>
              <a:ea typeface="Roboto"/>
              <a:cs typeface="Roboto"/>
              <a:sym typeface="Roboto"/>
            </a:endParaRPr>
          </a:p>
          <a:p>
            <a:pPr marL="285750" indent="-285750">
              <a:buFont typeface="Arial" panose="020B0604020202020204" pitchFamily="34" charset="0"/>
              <a:buChar char="•"/>
            </a:pPr>
            <a:endParaRPr lang="en" sz="1200" dirty="0">
              <a:latin typeface="Roboto"/>
              <a:ea typeface="Roboto"/>
              <a:cs typeface="Roboto"/>
              <a:sym typeface="Roboto"/>
            </a:endParaRPr>
          </a:p>
          <a:p>
            <a:endParaRPr lang="en" sz="1200" dirty="0">
              <a:latin typeface="Roboto"/>
              <a:ea typeface="Roboto"/>
              <a:cs typeface="Roboto"/>
              <a:sym typeface="Roboto"/>
            </a:endParaRPr>
          </a:p>
        </p:txBody>
      </p:sp>
      <p:pic>
        <p:nvPicPr>
          <p:cNvPr id="16" name="Imagen 15">
            <a:extLst>
              <a:ext uri="{FF2B5EF4-FFF2-40B4-BE49-F238E27FC236}">
                <a16:creationId xmlns:a16="http://schemas.microsoft.com/office/drawing/2014/main" id="{45B51C71-D432-997B-2D20-91D2B6CF4388}"/>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6107" y="304410"/>
            <a:ext cx="11559786" cy="381090"/>
          </a:xfrm>
          <a:prstGeom prst="rect">
            <a:avLst/>
          </a:prstGeom>
        </p:spPr>
      </p:pic>
    </p:spTree>
    <p:extLst>
      <p:ext uri="{BB962C8B-B14F-4D97-AF65-F5344CB8AC3E}">
        <p14:creationId xmlns:p14="http://schemas.microsoft.com/office/powerpoint/2010/main" val="115136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6D53BA44-0770-870D-D2F0-984327AFFC71}"/>
              </a:ext>
            </a:extLst>
          </p:cNvPr>
          <p:cNvGrpSpPr/>
          <p:nvPr/>
        </p:nvGrpSpPr>
        <p:grpSpPr>
          <a:xfrm>
            <a:off x="4525984" y="0"/>
            <a:ext cx="3091542" cy="228600"/>
            <a:chOff x="4550229" y="247425"/>
            <a:chExt cx="3091542" cy="228600"/>
          </a:xfrm>
        </p:grpSpPr>
        <p:pic>
          <p:nvPicPr>
            <p:cNvPr id="7" name="Imagen 6">
              <a:extLst>
                <a:ext uri="{FF2B5EF4-FFF2-40B4-BE49-F238E27FC236}">
                  <a16:creationId xmlns:a16="http://schemas.microsoft.com/office/drawing/2014/main" id="{BD22EFB7-5445-9465-50D7-D758016501FD}"/>
                </a:ext>
              </a:extLst>
            </p:cNvPr>
            <p:cNvPicPr>
              <a:picLocks noChangeAspect="1"/>
            </p:cNvPicPr>
            <p:nvPr/>
          </p:nvPicPr>
          <p:blipFill>
            <a:blip r:embed="rId3"/>
            <a:stretch>
              <a:fillRect/>
            </a:stretch>
          </p:blipFill>
          <p:spPr>
            <a:xfrm>
              <a:off x="4550229" y="247425"/>
              <a:ext cx="3091542" cy="228599"/>
            </a:xfrm>
            <a:prstGeom prst="rect">
              <a:avLst/>
            </a:prstGeom>
          </p:spPr>
        </p:pic>
        <p:pic>
          <p:nvPicPr>
            <p:cNvPr id="8" name="Imagen 7">
              <a:extLst>
                <a:ext uri="{FF2B5EF4-FFF2-40B4-BE49-F238E27FC236}">
                  <a16:creationId xmlns:a16="http://schemas.microsoft.com/office/drawing/2014/main" id="{594DF81C-AA9B-7054-5739-DD93E43D76D5}"/>
                </a:ext>
              </a:extLst>
            </p:cNvPr>
            <p:cNvPicPr>
              <a:picLocks noChangeAspect="1"/>
            </p:cNvPicPr>
            <p:nvPr/>
          </p:nvPicPr>
          <p:blipFill rotWithShape="1">
            <a:blip r:embed="rId3"/>
            <a:srcRect r="59747"/>
            <a:stretch/>
          </p:blipFill>
          <p:spPr>
            <a:xfrm>
              <a:off x="4550229" y="247426"/>
              <a:ext cx="1386444" cy="228599"/>
            </a:xfrm>
            <a:prstGeom prst="rect">
              <a:avLst/>
            </a:prstGeom>
          </p:spPr>
        </p:pic>
      </p:grpSp>
      <p:pic>
        <p:nvPicPr>
          <p:cNvPr id="11" name="Imagen 10">
            <a:extLst>
              <a:ext uri="{FF2B5EF4-FFF2-40B4-BE49-F238E27FC236}">
                <a16:creationId xmlns:a16="http://schemas.microsoft.com/office/drawing/2014/main" id="{C390CAB8-2ACA-E1CE-9C7A-60AA8B269412}"/>
              </a:ext>
            </a:extLst>
          </p:cNvPr>
          <p:cNvPicPr>
            <a:picLocks noChangeAspect="1"/>
          </p:cNvPicPr>
          <p:nvPr/>
        </p:nvPicPr>
        <p:blipFill rotWithShape="1">
          <a:blip r:embed="rId4"/>
          <a:srcRect t="65580"/>
          <a:stretch/>
        </p:blipFill>
        <p:spPr>
          <a:xfrm>
            <a:off x="0" y="6785073"/>
            <a:ext cx="12192000" cy="88581"/>
          </a:xfrm>
          <a:prstGeom prst="rect">
            <a:avLst/>
          </a:prstGeom>
        </p:spPr>
      </p:pic>
      <p:sp>
        <p:nvSpPr>
          <p:cNvPr id="12" name="Rectángulo redondeado 11">
            <a:extLst>
              <a:ext uri="{FF2B5EF4-FFF2-40B4-BE49-F238E27FC236}">
                <a16:creationId xmlns:a16="http://schemas.microsoft.com/office/drawing/2014/main" id="{CA62E327-9A14-2F3E-096E-24D4C8D94CA9}"/>
              </a:ext>
            </a:extLst>
          </p:cNvPr>
          <p:cNvSpPr/>
          <p:nvPr/>
        </p:nvSpPr>
        <p:spPr>
          <a:xfrm>
            <a:off x="225083" y="228599"/>
            <a:ext cx="11732455" cy="6439487"/>
          </a:xfrm>
          <a:prstGeom prst="roundRect">
            <a:avLst>
              <a:gd name="adj" fmla="val 1176"/>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Imagen 15">
            <a:extLst>
              <a:ext uri="{FF2B5EF4-FFF2-40B4-BE49-F238E27FC236}">
                <a16:creationId xmlns:a16="http://schemas.microsoft.com/office/drawing/2014/main" id="{51E09A19-8B1A-C54F-5616-1045B6AFCC98}"/>
              </a:ext>
            </a:extLst>
          </p:cNvPr>
          <p:cNvPicPr>
            <a:picLocks noChangeAspect="1"/>
          </p:cNvPicPr>
          <p:nvPr/>
        </p:nvPicPr>
        <p:blipFill>
          <a:blip r:embed="rId5">
            <a:grayscl/>
            <a:alphaModFix amt="85000"/>
          </a:blip>
          <a:stretch>
            <a:fillRect/>
          </a:stretch>
        </p:blipFill>
        <p:spPr>
          <a:xfrm>
            <a:off x="9375912" y="6302166"/>
            <a:ext cx="1840345" cy="267363"/>
          </a:xfrm>
          <a:prstGeom prst="rect">
            <a:avLst/>
          </a:prstGeom>
        </p:spPr>
      </p:pic>
      <p:sp>
        <p:nvSpPr>
          <p:cNvPr id="4" name="Content Placeholder 4">
            <a:extLst>
              <a:ext uri="{FF2B5EF4-FFF2-40B4-BE49-F238E27FC236}">
                <a16:creationId xmlns:a16="http://schemas.microsoft.com/office/drawing/2014/main" id="{B458D361-9E8A-E09C-150A-E96A0913E5AA}"/>
              </a:ext>
            </a:extLst>
          </p:cNvPr>
          <p:cNvSpPr txBox="1">
            <a:spLocks/>
          </p:cNvSpPr>
          <p:nvPr/>
        </p:nvSpPr>
        <p:spPr>
          <a:xfrm>
            <a:off x="749904" y="757277"/>
            <a:ext cx="11047792" cy="571970"/>
          </a:xfrm>
          <a:prstGeom prst="rect">
            <a:avLst/>
          </a:prstGeom>
        </p:spPr>
        <p:txBody>
          <a:bodyPr>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139700" indent="0">
              <a:buFont typeface="Arial"/>
              <a:buNone/>
            </a:pPr>
            <a:r>
              <a:rPr lang="en-US" sz="2800" b="1" dirty="0" err="1">
                <a:solidFill>
                  <a:srgbClr val="0070C0"/>
                </a:solidFill>
                <a:latin typeface="Roboto" panose="02000000000000000000" pitchFamily="2" charset="0"/>
                <a:ea typeface="Roboto" panose="02000000000000000000" pitchFamily="2" charset="0"/>
              </a:rPr>
              <a:t>Requisitos</a:t>
            </a:r>
            <a:r>
              <a:rPr lang="en-US" sz="2800" b="1" dirty="0">
                <a:solidFill>
                  <a:srgbClr val="0070C0"/>
                </a:solidFill>
                <a:latin typeface="Roboto" panose="02000000000000000000" pitchFamily="2" charset="0"/>
                <a:ea typeface="Roboto" panose="02000000000000000000" pitchFamily="2" charset="0"/>
              </a:rPr>
              <a:t> de </a:t>
            </a:r>
            <a:r>
              <a:rPr lang="en-US" sz="2800" b="1" dirty="0" err="1">
                <a:solidFill>
                  <a:srgbClr val="0070C0"/>
                </a:solidFill>
                <a:latin typeface="Roboto" panose="02000000000000000000" pitchFamily="2" charset="0"/>
                <a:ea typeface="Roboto" panose="02000000000000000000" pitchFamily="2" charset="0"/>
              </a:rPr>
              <a:t>Postulación</a:t>
            </a:r>
            <a:r>
              <a:rPr lang="en-US" sz="2800" b="1" dirty="0">
                <a:solidFill>
                  <a:srgbClr val="0070C0"/>
                </a:solidFill>
                <a:latin typeface="Roboto" panose="02000000000000000000" pitchFamily="2" charset="0"/>
                <a:ea typeface="Roboto" panose="02000000000000000000" pitchFamily="2" charset="0"/>
              </a:rPr>
              <a:t> </a:t>
            </a:r>
            <a:r>
              <a:rPr lang="en-US" sz="2800" b="1" dirty="0" err="1">
                <a:solidFill>
                  <a:srgbClr val="0070C0"/>
                </a:solidFill>
                <a:latin typeface="Roboto" panose="02000000000000000000" pitchFamily="2" charset="0"/>
                <a:ea typeface="Roboto" panose="02000000000000000000" pitchFamily="2" charset="0"/>
              </a:rPr>
              <a:t>Doctorado</a:t>
            </a:r>
            <a:r>
              <a:rPr lang="en-US" sz="2800" b="1" dirty="0">
                <a:solidFill>
                  <a:srgbClr val="0070C0"/>
                </a:solidFill>
                <a:latin typeface="Roboto" panose="02000000000000000000" pitchFamily="2" charset="0"/>
                <a:ea typeface="Roboto" panose="02000000000000000000" pitchFamily="2" charset="0"/>
              </a:rPr>
              <a:t> Nacional 2026</a:t>
            </a:r>
          </a:p>
        </p:txBody>
      </p:sp>
      <p:pic>
        <p:nvPicPr>
          <p:cNvPr id="24" name="Gráfico 23" descr="Birrete con relleno sólido">
            <a:extLst>
              <a:ext uri="{FF2B5EF4-FFF2-40B4-BE49-F238E27FC236}">
                <a16:creationId xmlns:a16="http://schemas.microsoft.com/office/drawing/2014/main" id="{F77A1545-1581-523E-2A63-D6659D632A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680" y="1484287"/>
            <a:ext cx="561274" cy="561274"/>
          </a:xfrm>
          <a:prstGeom prst="rect">
            <a:avLst/>
          </a:prstGeom>
        </p:spPr>
      </p:pic>
      <p:pic>
        <p:nvPicPr>
          <p:cNvPr id="26" name="Gráfico 25" descr="Centro educativo con relleno sólido">
            <a:extLst>
              <a:ext uri="{FF2B5EF4-FFF2-40B4-BE49-F238E27FC236}">
                <a16:creationId xmlns:a16="http://schemas.microsoft.com/office/drawing/2014/main" id="{ACA7E047-D0CE-2959-2720-D6E5D160BD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1829" y="3428822"/>
            <a:ext cx="598756" cy="598756"/>
          </a:xfrm>
          <a:prstGeom prst="rect">
            <a:avLst/>
          </a:prstGeom>
        </p:spPr>
      </p:pic>
      <p:pic>
        <p:nvPicPr>
          <p:cNvPr id="28" name="Gráfico 27" descr="Libros con relleno sólido">
            <a:extLst>
              <a:ext uri="{FF2B5EF4-FFF2-40B4-BE49-F238E27FC236}">
                <a16:creationId xmlns:a16="http://schemas.microsoft.com/office/drawing/2014/main" id="{96696E27-28E0-E066-2710-0BCEE5CFD4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5303" y="2397658"/>
            <a:ext cx="511809" cy="511809"/>
          </a:xfrm>
          <a:prstGeom prst="rect">
            <a:avLst/>
          </a:prstGeom>
        </p:spPr>
      </p:pic>
      <p:pic>
        <p:nvPicPr>
          <p:cNvPr id="3" name="Imagen 2">
            <a:extLst>
              <a:ext uri="{FF2B5EF4-FFF2-40B4-BE49-F238E27FC236}">
                <a16:creationId xmlns:a16="http://schemas.microsoft.com/office/drawing/2014/main" id="{D2704AD0-203E-52A8-AF94-2F148D6DFE8D}"/>
              </a:ext>
            </a:extLst>
          </p:cNvPr>
          <p:cNvPicPr>
            <a:picLocks noChangeAspect="1"/>
          </p:cNvPicPr>
          <p:nvPr/>
        </p:nvPicPr>
        <p:blipFill>
          <a:blip r:embed="rId12">
            <a:alphaModFix amt="70000"/>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311417" y="304509"/>
            <a:ext cx="11559786" cy="381090"/>
          </a:xfrm>
          <a:prstGeom prst="rect">
            <a:avLst/>
          </a:prstGeom>
        </p:spPr>
      </p:pic>
      <p:pic>
        <p:nvPicPr>
          <p:cNvPr id="9" name="Gráfico 8" descr="Impuestos con relleno sólido">
            <a:extLst>
              <a:ext uri="{FF2B5EF4-FFF2-40B4-BE49-F238E27FC236}">
                <a16:creationId xmlns:a16="http://schemas.microsoft.com/office/drawing/2014/main" id="{294AEF26-50B9-359B-3B79-1D64AAED39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04337" y="4501937"/>
            <a:ext cx="580187" cy="580187"/>
          </a:xfrm>
          <a:prstGeom prst="rect">
            <a:avLst/>
          </a:prstGeom>
        </p:spPr>
      </p:pic>
      <p:sp>
        <p:nvSpPr>
          <p:cNvPr id="17" name="CuadroTexto 16">
            <a:extLst>
              <a:ext uri="{FF2B5EF4-FFF2-40B4-BE49-F238E27FC236}">
                <a16:creationId xmlns:a16="http://schemas.microsoft.com/office/drawing/2014/main" id="{81EDF0E9-186F-46EB-69C3-365AEA2BDCF6}"/>
              </a:ext>
            </a:extLst>
          </p:cNvPr>
          <p:cNvSpPr txBox="1"/>
          <p:nvPr/>
        </p:nvSpPr>
        <p:spPr>
          <a:xfrm>
            <a:off x="1606514" y="1586687"/>
            <a:ext cx="10355713" cy="400110"/>
          </a:xfrm>
          <a:prstGeom prst="rect">
            <a:avLst/>
          </a:prstGeom>
          <a:noFill/>
        </p:spPr>
        <p:txBody>
          <a:bodyPr wrap="square" rtlCol="0">
            <a:spAutoFit/>
          </a:bodyPr>
          <a:lstStyle/>
          <a:p>
            <a:r>
              <a:rPr lang="es-CL" sz="2000" dirty="0"/>
              <a:t>Estar en posesión del grado académico de Licenciado/a, Título Profesional o Equivalente.</a:t>
            </a:r>
            <a:endParaRPr lang="es-CL"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CuadroTexto 17">
            <a:extLst>
              <a:ext uri="{FF2B5EF4-FFF2-40B4-BE49-F238E27FC236}">
                <a16:creationId xmlns:a16="http://schemas.microsoft.com/office/drawing/2014/main" id="{B50234CC-2FF2-6511-35BD-0EAC3E4FD692}"/>
              </a:ext>
            </a:extLst>
          </p:cNvPr>
          <p:cNvSpPr txBox="1"/>
          <p:nvPr/>
        </p:nvSpPr>
        <p:spPr>
          <a:xfrm>
            <a:off x="1625780" y="3388791"/>
            <a:ext cx="10196563" cy="707886"/>
          </a:xfrm>
          <a:prstGeom prst="rect">
            <a:avLst/>
          </a:prstGeom>
          <a:noFill/>
        </p:spPr>
        <p:txBody>
          <a:bodyPr wrap="square" rtlCol="0">
            <a:spAutoFit/>
          </a:bodyPr>
          <a:lstStyle/>
          <a:p>
            <a:pPr algn="just"/>
            <a:r>
              <a:rPr lang="es-CL" sz="2000" dirty="0"/>
              <a:t>Encontrarse en proceso de postulación formal, aceptado/a o ser alumno/a regular de un programa de Doctorado acreditado por CNA Chile.</a:t>
            </a:r>
            <a:r>
              <a:rPr lang="es-CL" sz="1000" dirty="0">
                <a:solidFill>
                  <a:schemeClr val="bg1"/>
                </a:solidFill>
                <a:latin typeface="Verdana" panose="020B0604030504040204" pitchFamily="34" charset="0"/>
                <a:ea typeface="Verdana" panose="020B0604030504040204" pitchFamily="34" charset="0"/>
                <a:cs typeface="Verdana" panose="020B0604030504040204" pitchFamily="34" charset="0"/>
              </a:rPr>
              <a:t> Desarrollo</a:t>
            </a:r>
          </a:p>
        </p:txBody>
      </p:sp>
      <p:sp>
        <p:nvSpPr>
          <p:cNvPr id="20" name="CuadroTexto 19">
            <a:extLst>
              <a:ext uri="{FF2B5EF4-FFF2-40B4-BE49-F238E27FC236}">
                <a16:creationId xmlns:a16="http://schemas.microsoft.com/office/drawing/2014/main" id="{DB115BAF-5F67-A7BC-0B3E-D90BD290A555}"/>
              </a:ext>
            </a:extLst>
          </p:cNvPr>
          <p:cNvSpPr txBox="1"/>
          <p:nvPr/>
        </p:nvSpPr>
        <p:spPr>
          <a:xfrm>
            <a:off x="1638232" y="4622855"/>
            <a:ext cx="10196563" cy="400110"/>
          </a:xfrm>
          <a:prstGeom prst="rect">
            <a:avLst/>
          </a:prstGeom>
          <a:noFill/>
        </p:spPr>
        <p:txBody>
          <a:bodyPr wrap="square" rtlCol="0">
            <a:spAutoFit/>
          </a:bodyPr>
          <a:lstStyle/>
          <a:p>
            <a:pPr algn="just"/>
            <a:r>
              <a:rPr lang="es-CL" sz="2000" dirty="0"/>
              <a:t>Financiamiento máximo: 4 años.</a:t>
            </a:r>
          </a:p>
        </p:txBody>
      </p:sp>
      <p:sp>
        <p:nvSpPr>
          <p:cNvPr id="21" name="CuadroTexto 20">
            <a:extLst>
              <a:ext uri="{FF2B5EF4-FFF2-40B4-BE49-F238E27FC236}">
                <a16:creationId xmlns:a16="http://schemas.microsoft.com/office/drawing/2014/main" id="{70DB3EB4-9154-39C0-F9DB-F30647AC3337}"/>
              </a:ext>
            </a:extLst>
          </p:cNvPr>
          <p:cNvSpPr txBox="1"/>
          <p:nvPr/>
        </p:nvSpPr>
        <p:spPr>
          <a:xfrm>
            <a:off x="1611293" y="2473829"/>
            <a:ext cx="10196563" cy="400110"/>
          </a:xfrm>
          <a:prstGeom prst="rect">
            <a:avLst/>
          </a:prstGeom>
          <a:noFill/>
        </p:spPr>
        <p:txBody>
          <a:bodyPr wrap="square" rtlCol="0">
            <a:spAutoFit/>
          </a:bodyPr>
          <a:lstStyle/>
          <a:p>
            <a:pPr algn="just"/>
            <a:r>
              <a:rPr lang="es-CL" sz="2000" dirty="0"/>
              <a:t>Contar con excelencia académica.</a:t>
            </a:r>
            <a:endParaRPr lang="es-CL"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57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14610-4305-8CD5-118D-0834D2610BC2}"/>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C25CF897-87AD-76C9-BFA0-A26D7C2E618D}"/>
              </a:ext>
            </a:extLst>
          </p:cNvPr>
          <p:cNvGrpSpPr/>
          <p:nvPr/>
        </p:nvGrpSpPr>
        <p:grpSpPr>
          <a:xfrm>
            <a:off x="4525984" y="0"/>
            <a:ext cx="3091542" cy="228600"/>
            <a:chOff x="4550229" y="247425"/>
            <a:chExt cx="3091542" cy="228600"/>
          </a:xfrm>
        </p:grpSpPr>
        <p:pic>
          <p:nvPicPr>
            <p:cNvPr id="7" name="Imagen 6">
              <a:extLst>
                <a:ext uri="{FF2B5EF4-FFF2-40B4-BE49-F238E27FC236}">
                  <a16:creationId xmlns:a16="http://schemas.microsoft.com/office/drawing/2014/main" id="{E0743281-162A-652F-0025-AB5655243D79}"/>
                </a:ext>
              </a:extLst>
            </p:cNvPr>
            <p:cNvPicPr>
              <a:picLocks noChangeAspect="1"/>
            </p:cNvPicPr>
            <p:nvPr/>
          </p:nvPicPr>
          <p:blipFill>
            <a:blip r:embed="rId3"/>
            <a:stretch>
              <a:fillRect/>
            </a:stretch>
          </p:blipFill>
          <p:spPr>
            <a:xfrm>
              <a:off x="4550229" y="247425"/>
              <a:ext cx="3091542" cy="228599"/>
            </a:xfrm>
            <a:prstGeom prst="rect">
              <a:avLst/>
            </a:prstGeom>
          </p:spPr>
        </p:pic>
        <p:pic>
          <p:nvPicPr>
            <p:cNvPr id="8" name="Imagen 7">
              <a:extLst>
                <a:ext uri="{FF2B5EF4-FFF2-40B4-BE49-F238E27FC236}">
                  <a16:creationId xmlns:a16="http://schemas.microsoft.com/office/drawing/2014/main" id="{591E6E75-252C-5177-BB91-1BB86D964031}"/>
                </a:ext>
              </a:extLst>
            </p:cNvPr>
            <p:cNvPicPr>
              <a:picLocks noChangeAspect="1"/>
            </p:cNvPicPr>
            <p:nvPr/>
          </p:nvPicPr>
          <p:blipFill rotWithShape="1">
            <a:blip r:embed="rId3"/>
            <a:srcRect r="59747"/>
            <a:stretch/>
          </p:blipFill>
          <p:spPr>
            <a:xfrm>
              <a:off x="4550229" y="247426"/>
              <a:ext cx="1386444" cy="228599"/>
            </a:xfrm>
            <a:prstGeom prst="rect">
              <a:avLst/>
            </a:prstGeom>
          </p:spPr>
        </p:pic>
      </p:grpSp>
      <p:pic>
        <p:nvPicPr>
          <p:cNvPr id="11" name="Imagen 10">
            <a:extLst>
              <a:ext uri="{FF2B5EF4-FFF2-40B4-BE49-F238E27FC236}">
                <a16:creationId xmlns:a16="http://schemas.microsoft.com/office/drawing/2014/main" id="{5A3F36A8-7AB2-9458-78A8-D3A1A2C0C6B3}"/>
              </a:ext>
            </a:extLst>
          </p:cNvPr>
          <p:cNvPicPr>
            <a:picLocks noChangeAspect="1"/>
          </p:cNvPicPr>
          <p:nvPr/>
        </p:nvPicPr>
        <p:blipFill rotWithShape="1">
          <a:blip r:embed="rId4"/>
          <a:srcRect t="65580"/>
          <a:stretch/>
        </p:blipFill>
        <p:spPr>
          <a:xfrm>
            <a:off x="0" y="6785073"/>
            <a:ext cx="12192000" cy="88581"/>
          </a:xfrm>
          <a:prstGeom prst="rect">
            <a:avLst/>
          </a:prstGeom>
        </p:spPr>
      </p:pic>
      <p:sp>
        <p:nvSpPr>
          <p:cNvPr id="12" name="Rectángulo redondeado 11">
            <a:extLst>
              <a:ext uri="{FF2B5EF4-FFF2-40B4-BE49-F238E27FC236}">
                <a16:creationId xmlns:a16="http://schemas.microsoft.com/office/drawing/2014/main" id="{A931A7A9-173F-8986-7015-ECA13D2AF082}"/>
              </a:ext>
            </a:extLst>
          </p:cNvPr>
          <p:cNvSpPr/>
          <p:nvPr/>
        </p:nvSpPr>
        <p:spPr>
          <a:xfrm>
            <a:off x="225083" y="228599"/>
            <a:ext cx="11732455" cy="6439487"/>
          </a:xfrm>
          <a:prstGeom prst="roundRect">
            <a:avLst>
              <a:gd name="adj" fmla="val 1176"/>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Imagen 15">
            <a:extLst>
              <a:ext uri="{FF2B5EF4-FFF2-40B4-BE49-F238E27FC236}">
                <a16:creationId xmlns:a16="http://schemas.microsoft.com/office/drawing/2014/main" id="{39F03103-BE07-EA66-220B-3FADA75F04C7}"/>
              </a:ext>
            </a:extLst>
          </p:cNvPr>
          <p:cNvPicPr>
            <a:picLocks noChangeAspect="1"/>
          </p:cNvPicPr>
          <p:nvPr/>
        </p:nvPicPr>
        <p:blipFill>
          <a:blip r:embed="rId5">
            <a:grayscl/>
            <a:alphaModFix amt="85000"/>
          </a:blip>
          <a:stretch>
            <a:fillRect/>
          </a:stretch>
        </p:blipFill>
        <p:spPr>
          <a:xfrm>
            <a:off x="9375912" y="6302166"/>
            <a:ext cx="1840345" cy="267363"/>
          </a:xfrm>
          <a:prstGeom prst="rect">
            <a:avLst/>
          </a:prstGeom>
        </p:spPr>
      </p:pic>
      <p:sp>
        <p:nvSpPr>
          <p:cNvPr id="4" name="Content Placeholder 4">
            <a:extLst>
              <a:ext uri="{FF2B5EF4-FFF2-40B4-BE49-F238E27FC236}">
                <a16:creationId xmlns:a16="http://schemas.microsoft.com/office/drawing/2014/main" id="{A32E4B90-354E-FD3A-599A-3D8DFB5B266D}"/>
              </a:ext>
            </a:extLst>
          </p:cNvPr>
          <p:cNvSpPr txBox="1">
            <a:spLocks/>
          </p:cNvSpPr>
          <p:nvPr/>
        </p:nvSpPr>
        <p:spPr>
          <a:xfrm>
            <a:off x="749904" y="757277"/>
            <a:ext cx="11047792" cy="571970"/>
          </a:xfrm>
          <a:prstGeom prst="rect">
            <a:avLst/>
          </a:prstGeom>
        </p:spPr>
        <p:txBody>
          <a:bodyPr>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139700" indent="0">
              <a:buFont typeface="Arial"/>
              <a:buNone/>
            </a:pPr>
            <a:r>
              <a:rPr lang="en-US" sz="2800" b="1" dirty="0" err="1">
                <a:solidFill>
                  <a:srgbClr val="0070C0"/>
                </a:solidFill>
                <a:latin typeface="Roboto" panose="02000000000000000000" pitchFamily="2" charset="0"/>
                <a:ea typeface="Roboto" panose="02000000000000000000" pitchFamily="2" charset="0"/>
              </a:rPr>
              <a:t>Requisitos</a:t>
            </a:r>
            <a:r>
              <a:rPr lang="en-US" sz="2800" b="1" dirty="0">
                <a:solidFill>
                  <a:srgbClr val="0070C0"/>
                </a:solidFill>
                <a:latin typeface="Roboto" panose="02000000000000000000" pitchFamily="2" charset="0"/>
                <a:ea typeface="Roboto" panose="02000000000000000000" pitchFamily="2" charset="0"/>
              </a:rPr>
              <a:t> de </a:t>
            </a:r>
            <a:r>
              <a:rPr lang="en-US" sz="2800" b="1" dirty="0" err="1">
                <a:solidFill>
                  <a:srgbClr val="0070C0"/>
                </a:solidFill>
                <a:latin typeface="Roboto" panose="02000000000000000000" pitchFamily="2" charset="0"/>
                <a:ea typeface="Roboto" panose="02000000000000000000" pitchFamily="2" charset="0"/>
              </a:rPr>
              <a:t>Postulación</a:t>
            </a:r>
            <a:r>
              <a:rPr lang="en-US" sz="2800" b="1" dirty="0">
                <a:solidFill>
                  <a:srgbClr val="0070C0"/>
                </a:solidFill>
                <a:latin typeface="Roboto" panose="02000000000000000000" pitchFamily="2" charset="0"/>
                <a:ea typeface="Roboto" panose="02000000000000000000" pitchFamily="2" charset="0"/>
              </a:rPr>
              <a:t> </a:t>
            </a:r>
            <a:r>
              <a:rPr lang="en-US" sz="2800" b="1" dirty="0" err="1">
                <a:solidFill>
                  <a:srgbClr val="0070C0"/>
                </a:solidFill>
                <a:latin typeface="Roboto" panose="02000000000000000000" pitchFamily="2" charset="0"/>
                <a:ea typeface="Roboto" panose="02000000000000000000" pitchFamily="2" charset="0"/>
              </a:rPr>
              <a:t>Magíster</a:t>
            </a:r>
            <a:r>
              <a:rPr lang="en-US" sz="2800" b="1" dirty="0">
                <a:solidFill>
                  <a:srgbClr val="0070C0"/>
                </a:solidFill>
                <a:latin typeface="Roboto" panose="02000000000000000000" pitchFamily="2" charset="0"/>
                <a:ea typeface="Roboto" panose="02000000000000000000" pitchFamily="2" charset="0"/>
              </a:rPr>
              <a:t> Nacional 2026</a:t>
            </a:r>
          </a:p>
        </p:txBody>
      </p:sp>
      <p:pic>
        <p:nvPicPr>
          <p:cNvPr id="24" name="Gráfico 23" descr="Birrete con relleno sólido">
            <a:extLst>
              <a:ext uri="{FF2B5EF4-FFF2-40B4-BE49-F238E27FC236}">
                <a16:creationId xmlns:a16="http://schemas.microsoft.com/office/drawing/2014/main" id="{AEBF64A0-F71F-71E1-30A0-A7FABEB6E3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680" y="1484287"/>
            <a:ext cx="561274" cy="561274"/>
          </a:xfrm>
          <a:prstGeom prst="rect">
            <a:avLst/>
          </a:prstGeom>
        </p:spPr>
      </p:pic>
      <p:pic>
        <p:nvPicPr>
          <p:cNvPr id="26" name="Gráfico 25" descr="Centro educativo con relleno sólido">
            <a:extLst>
              <a:ext uri="{FF2B5EF4-FFF2-40B4-BE49-F238E27FC236}">
                <a16:creationId xmlns:a16="http://schemas.microsoft.com/office/drawing/2014/main" id="{5BCE0E42-A090-A3A1-A68E-BEB99FFB04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1829" y="3428822"/>
            <a:ext cx="598756" cy="598756"/>
          </a:xfrm>
          <a:prstGeom prst="rect">
            <a:avLst/>
          </a:prstGeom>
        </p:spPr>
      </p:pic>
      <p:pic>
        <p:nvPicPr>
          <p:cNvPr id="28" name="Gráfico 27" descr="Libros con relleno sólido">
            <a:extLst>
              <a:ext uri="{FF2B5EF4-FFF2-40B4-BE49-F238E27FC236}">
                <a16:creationId xmlns:a16="http://schemas.microsoft.com/office/drawing/2014/main" id="{33020480-91EC-381E-0065-5E6B2ECB7D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5303" y="2397658"/>
            <a:ext cx="511809" cy="511809"/>
          </a:xfrm>
          <a:prstGeom prst="rect">
            <a:avLst/>
          </a:prstGeom>
        </p:spPr>
      </p:pic>
      <p:pic>
        <p:nvPicPr>
          <p:cNvPr id="3" name="Imagen 2">
            <a:extLst>
              <a:ext uri="{FF2B5EF4-FFF2-40B4-BE49-F238E27FC236}">
                <a16:creationId xmlns:a16="http://schemas.microsoft.com/office/drawing/2014/main" id="{E085A1E2-4930-5B40-2497-9EEE700F5AB5}"/>
              </a:ext>
            </a:extLst>
          </p:cNvPr>
          <p:cNvPicPr>
            <a:picLocks noChangeAspect="1"/>
          </p:cNvPicPr>
          <p:nvPr/>
        </p:nvPicPr>
        <p:blipFill>
          <a:blip r:embed="rId12">
            <a:alphaModFix amt="70000"/>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311417" y="304509"/>
            <a:ext cx="11559786" cy="381090"/>
          </a:xfrm>
          <a:prstGeom prst="rect">
            <a:avLst/>
          </a:prstGeom>
        </p:spPr>
      </p:pic>
      <p:pic>
        <p:nvPicPr>
          <p:cNvPr id="9" name="Gráfico 8" descr="Impuestos con relleno sólido">
            <a:extLst>
              <a:ext uri="{FF2B5EF4-FFF2-40B4-BE49-F238E27FC236}">
                <a16:creationId xmlns:a16="http://schemas.microsoft.com/office/drawing/2014/main" id="{9A0D66FB-B80D-197C-4DCE-A32B228C41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04337" y="4501937"/>
            <a:ext cx="580187" cy="580187"/>
          </a:xfrm>
          <a:prstGeom prst="rect">
            <a:avLst/>
          </a:prstGeom>
        </p:spPr>
      </p:pic>
      <p:sp>
        <p:nvSpPr>
          <p:cNvPr id="17" name="CuadroTexto 16">
            <a:extLst>
              <a:ext uri="{FF2B5EF4-FFF2-40B4-BE49-F238E27FC236}">
                <a16:creationId xmlns:a16="http://schemas.microsoft.com/office/drawing/2014/main" id="{00F9B013-4B7A-7523-9CF9-A91DB716D295}"/>
              </a:ext>
            </a:extLst>
          </p:cNvPr>
          <p:cNvSpPr txBox="1"/>
          <p:nvPr/>
        </p:nvSpPr>
        <p:spPr>
          <a:xfrm>
            <a:off x="1606514" y="1586687"/>
            <a:ext cx="10355713" cy="400110"/>
          </a:xfrm>
          <a:prstGeom prst="rect">
            <a:avLst/>
          </a:prstGeom>
          <a:noFill/>
        </p:spPr>
        <p:txBody>
          <a:bodyPr wrap="square" rtlCol="0">
            <a:spAutoFit/>
          </a:bodyPr>
          <a:lstStyle/>
          <a:p>
            <a:r>
              <a:rPr lang="es-CL" sz="2000" dirty="0"/>
              <a:t>Estar en posesión del grado académico de Licenciado/a, Título Profesional o Equivalente.</a:t>
            </a:r>
            <a:endParaRPr lang="es-CL"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CuadroTexto 17">
            <a:extLst>
              <a:ext uri="{FF2B5EF4-FFF2-40B4-BE49-F238E27FC236}">
                <a16:creationId xmlns:a16="http://schemas.microsoft.com/office/drawing/2014/main" id="{400522C3-640C-375B-BB6A-8ACD242256BA}"/>
              </a:ext>
            </a:extLst>
          </p:cNvPr>
          <p:cNvSpPr txBox="1"/>
          <p:nvPr/>
        </p:nvSpPr>
        <p:spPr>
          <a:xfrm>
            <a:off x="1625780" y="3388791"/>
            <a:ext cx="10196563" cy="707886"/>
          </a:xfrm>
          <a:prstGeom prst="rect">
            <a:avLst/>
          </a:prstGeom>
          <a:noFill/>
        </p:spPr>
        <p:txBody>
          <a:bodyPr wrap="square" rtlCol="0">
            <a:spAutoFit/>
          </a:bodyPr>
          <a:lstStyle/>
          <a:p>
            <a:pPr algn="just"/>
            <a:r>
              <a:rPr lang="es-CL" sz="2000" dirty="0"/>
              <a:t>Encontrarse en proceso de postulación formal, aceptado/a o ser alumno/a regular de un programa de Magíster acreditado por CNA Chile.</a:t>
            </a:r>
            <a:r>
              <a:rPr lang="es-CL" sz="1000" dirty="0">
                <a:solidFill>
                  <a:schemeClr val="bg1"/>
                </a:solidFill>
                <a:latin typeface="Verdana" panose="020B0604030504040204" pitchFamily="34" charset="0"/>
                <a:ea typeface="Verdana" panose="020B0604030504040204" pitchFamily="34" charset="0"/>
                <a:cs typeface="Verdana" panose="020B0604030504040204" pitchFamily="34" charset="0"/>
              </a:rPr>
              <a:t> Desarrollo</a:t>
            </a:r>
          </a:p>
        </p:txBody>
      </p:sp>
      <p:sp>
        <p:nvSpPr>
          <p:cNvPr id="20" name="CuadroTexto 19">
            <a:extLst>
              <a:ext uri="{FF2B5EF4-FFF2-40B4-BE49-F238E27FC236}">
                <a16:creationId xmlns:a16="http://schemas.microsoft.com/office/drawing/2014/main" id="{C29A8054-843E-32EE-F703-4C9C07A923CF}"/>
              </a:ext>
            </a:extLst>
          </p:cNvPr>
          <p:cNvSpPr txBox="1"/>
          <p:nvPr/>
        </p:nvSpPr>
        <p:spPr>
          <a:xfrm>
            <a:off x="1638232" y="4622855"/>
            <a:ext cx="10196563" cy="400110"/>
          </a:xfrm>
          <a:prstGeom prst="rect">
            <a:avLst/>
          </a:prstGeom>
          <a:noFill/>
        </p:spPr>
        <p:txBody>
          <a:bodyPr wrap="square" rtlCol="0">
            <a:spAutoFit/>
          </a:bodyPr>
          <a:lstStyle/>
          <a:p>
            <a:pPr algn="just"/>
            <a:r>
              <a:rPr lang="es-CL" sz="2000" dirty="0"/>
              <a:t>Financiamiento máximo: 2 años.</a:t>
            </a:r>
          </a:p>
        </p:txBody>
      </p:sp>
      <p:sp>
        <p:nvSpPr>
          <p:cNvPr id="21" name="CuadroTexto 20">
            <a:extLst>
              <a:ext uri="{FF2B5EF4-FFF2-40B4-BE49-F238E27FC236}">
                <a16:creationId xmlns:a16="http://schemas.microsoft.com/office/drawing/2014/main" id="{7C759D1B-11CB-BB02-2DBC-567B21BB1D60}"/>
              </a:ext>
            </a:extLst>
          </p:cNvPr>
          <p:cNvSpPr txBox="1"/>
          <p:nvPr/>
        </p:nvSpPr>
        <p:spPr>
          <a:xfrm>
            <a:off x="1611293" y="2473829"/>
            <a:ext cx="10196563" cy="400110"/>
          </a:xfrm>
          <a:prstGeom prst="rect">
            <a:avLst/>
          </a:prstGeom>
          <a:noFill/>
        </p:spPr>
        <p:txBody>
          <a:bodyPr wrap="square" rtlCol="0">
            <a:spAutoFit/>
          </a:bodyPr>
          <a:lstStyle/>
          <a:p>
            <a:pPr algn="just"/>
            <a:r>
              <a:rPr lang="es-CL" sz="2000" dirty="0"/>
              <a:t>Contar con excelencia académica.</a:t>
            </a:r>
            <a:endParaRPr lang="es-CL"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a:extLst>
              <a:ext uri="{FF2B5EF4-FFF2-40B4-BE49-F238E27FC236}">
                <a16:creationId xmlns:a16="http://schemas.microsoft.com/office/drawing/2014/main" id="{127332CD-DFED-3D22-D79D-F9C572F1613E}"/>
              </a:ext>
            </a:extLst>
          </p:cNvPr>
          <p:cNvSpPr txBox="1"/>
          <p:nvPr/>
        </p:nvSpPr>
        <p:spPr>
          <a:xfrm>
            <a:off x="1638232" y="5375878"/>
            <a:ext cx="10159464" cy="400110"/>
          </a:xfrm>
          <a:prstGeom prst="rect">
            <a:avLst/>
          </a:prstGeom>
          <a:noFill/>
        </p:spPr>
        <p:txBody>
          <a:bodyPr wrap="square" rtlCol="0">
            <a:spAutoFit/>
          </a:bodyPr>
          <a:lstStyle/>
          <a:p>
            <a:r>
              <a:rPr lang="es-CL" sz="2000" dirty="0"/>
              <a:t>En el caso de extranjeros, deben contar con permanencia definitiva en Chile.</a:t>
            </a:r>
          </a:p>
        </p:txBody>
      </p:sp>
      <p:pic>
        <p:nvPicPr>
          <p:cNvPr id="10" name="Gráfico 9" descr="Casilla marcada con relleno sólido">
            <a:extLst>
              <a:ext uri="{FF2B5EF4-FFF2-40B4-BE49-F238E27FC236}">
                <a16:creationId xmlns:a16="http://schemas.microsoft.com/office/drawing/2014/main" id="{0D5CAD24-8921-9A07-3F2A-74F0D8CD88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89397" y="5151102"/>
            <a:ext cx="914400" cy="914400"/>
          </a:xfrm>
          <a:prstGeom prst="rect">
            <a:avLst/>
          </a:prstGeom>
        </p:spPr>
      </p:pic>
    </p:spTree>
    <p:extLst>
      <p:ext uri="{BB962C8B-B14F-4D97-AF65-F5344CB8AC3E}">
        <p14:creationId xmlns:p14="http://schemas.microsoft.com/office/powerpoint/2010/main" val="328054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24F38-5E6E-12EC-40AC-31869086A7A8}"/>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0B797A5D-E9EC-80B6-EA04-ECBCB7ED9C44}"/>
              </a:ext>
            </a:extLst>
          </p:cNvPr>
          <p:cNvGrpSpPr/>
          <p:nvPr/>
        </p:nvGrpSpPr>
        <p:grpSpPr>
          <a:xfrm>
            <a:off x="4525984" y="0"/>
            <a:ext cx="3091542" cy="228600"/>
            <a:chOff x="4550229" y="247425"/>
            <a:chExt cx="3091542" cy="228600"/>
          </a:xfrm>
        </p:grpSpPr>
        <p:pic>
          <p:nvPicPr>
            <p:cNvPr id="3" name="Imagen 2">
              <a:extLst>
                <a:ext uri="{FF2B5EF4-FFF2-40B4-BE49-F238E27FC236}">
                  <a16:creationId xmlns:a16="http://schemas.microsoft.com/office/drawing/2014/main" id="{D8CD18AB-F7F9-C158-D593-8EA08D593395}"/>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16" name="Imagen 15">
              <a:extLst>
                <a:ext uri="{FF2B5EF4-FFF2-40B4-BE49-F238E27FC236}">
                  <a16:creationId xmlns:a16="http://schemas.microsoft.com/office/drawing/2014/main" id="{DC06D020-A9D3-F0D0-9A80-2FB9B436FF9F}"/>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8" name="Imagen 17">
            <a:extLst>
              <a:ext uri="{FF2B5EF4-FFF2-40B4-BE49-F238E27FC236}">
                <a16:creationId xmlns:a16="http://schemas.microsoft.com/office/drawing/2014/main" id="{3515DF63-B548-42EA-0B92-255644B24F19}"/>
              </a:ext>
            </a:extLst>
          </p:cNvPr>
          <p:cNvPicPr>
            <a:picLocks noChangeAspect="1"/>
          </p:cNvPicPr>
          <p:nvPr/>
        </p:nvPicPr>
        <p:blipFill rotWithShape="1">
          <a:blip r:embed="rId3"/>
          <a:srcRect t="65580"/>
          <a:stretch/>
        </p:blipFill>
        <p:spPr>
          <a:xfrm>
            <a:off x="0" y="6785073"/>
            <a:ext cx="12192000" cy="88581"/>
          </a:xfrm>
          <a:prstGeom prst="rect">
            <a:avLst/>
          </a:prstGeom>
        </p:spPr>
      </p:pic>
      <p:pic>
        <p:nvPicPr>
          <p:cNvPr id="36" name="Imagen 35">
            <a:extLst>
              <a:ext uri="{FF2B5EF4-FFF2-40B4-BE49-F238E27FC236}">
                <a16:creationId xmlns:a16="http://schemas.microsoft.com/office/drawing/2014/main" id="{FD1E992A-B520-29A1-227D-43BCA39980E1}"/>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1417" y="328653"/>
            <a:ext cx="11559786" cy="381090"/>
          </a:xfrm>
          <a:prstGeom prst="rect">
            <a:avLst/>
          </a:prstGeom>
        </p:spPr>
      </p:pic>
      <p:sp>
        <p:nvSpPr>
          <p:cNvPr id="5" name="Rectángulo redondeado 4">
            <a:extLst>
              <a:ext uri="{FF2B5EF4-FFF2-40B4-BE49-F238E27FC236}">
                <a16:creationId xmlns:a16="http://schemas.microsoft.com/office/drawing/2014/main" id="{660DF0CA-108C-507B-5473-585F9128C87B}"/>
              </a:ext>
            </a:extLst>
          </p:cNvPr>
          <p:cNvSpPr/>
          <p:nvPr/>
        </p:nvSpPr>
        <p:spPr>
          <a:xfrm>
            <a:off x="225083" y="228599"/>
            <a:ext cx="11732455" cy="6439487"/>
          </a:xfrm>
          <a:prstGeom prst="roundRect">
            <a:avLst>
              <a:gd name="adj" fmla="val 1176"/>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B42F4C73-3236-E2B5-E577-235C11070B91}"/>
              </a:ext>
            </a:extLst>
          </p:cNvPr>
          <p:cNvGrpSpPr/>
          <p:nvPr/>
        </p:nvGrpSpPr>
        <p:grpSpPr>
          <a:xfrm>
            <a:off x="268912" y="6323308"/>
            <a:ext cx="11605686" cy="268848"/>
            <a:chOff x="265517" y="5864670"/>
            <a:chExt cx="11605686" cy="268848"/>
          </a:xfrm>
        </p:grpSpPr>
        <p:sp>
          <p:nvSpPr>
            <p:cNvPr id="6" name="CuadroTexto 5">
              <a:extLst>
                <a:ext uri="{FF2B5EF4-FFF2-40B4-BE49-F238E27FC236}">
                  <a16:creationId xmlns:a16="http://schemas.microsoft.com/office/drawing/2014/main" id="{46FA2479-97D9-DC34-DC4A-7138FB2AB99F}"/>
                </a:ext>
              </a:extLst>
            </p:cNvPr>
            <p:cNvSpPr txBox="1"/>
            <p:nvPr/>
          </p:nvSpPr>
          <p:spPr>
            <a:xfrm>
              <a:off x="265517" y="5864670"/>
              <a:ext cx="4813249" cy="246221"/>
            </a:xfrm>
            <a:prstGeom prst="rect">
              <a:avLst/>
            </a:prstGeom>
            <a:noFill/>
          </p:spPr>
          <p:txBody>
            <a:bodyPr wrap="square" rtlCol="0">
              <a:spAutoFit/>
            </a:bodyPr>
            <a:lstStyle/>
            <a:p>
              <a:r>
                <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7" name="CuadroTexto 6">
              <a:extLst>
                <a:ext uri="{FF2B5EF4-FFF2-40B4-BE49-F238E27FC236}">
                  <a16:creationId xmlns:a16="http://schemas.microsoft.com/office/drawing/2014/main" id="{D390B6F7-A127-713A-7BD1-8AEBF3A0696C}"/>
                </a:ext>
              </a:extLst>
            </p:cNvPr>
            <p:cNvSpPr txBox="1"/>
            <p:nvPr/>
          </p:nvSpPr>
          <p:spPr>
            <a:xfrm>
              <a:off x="11216595" y="5887297"/>
              <a:ext cx="654608" cy="246221"/>
            </a:xfrm>
            <a:prstGeom prst="rect">
              <a:avLst/>
            </a:prstGeom>
            <a:noFill/>
          </p:spPr>
          <p:txBody>
            <a:bodyPr wrap="square" rtlCol="0">
              <a:spAutoFit/>
            </a:bodyPr>
            <a:lstStyle/>
            <a:p>
              <a:r>
                <a:rPr lang="es-CL" sz="1000" b="1"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1" name="Gráfico 10" descr="Podio con relleno sólido">
            <a:extLst>
              <a:ext uri="{FF2B5EF4-FFF2-40B4-BE49-F238E27FC236}">
                <a16:creationId xmlns:a16="http://schemas.microsoft.com/office/drawing/2014/main" id="{7BF34F5E-2294-C158-4043-45D536E60A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8942" y="3600018"/>
            <a:ext cx="914400" cy="914400"/>
          </a:xfrm>
          <a:prstGeom prst="rect">
            <a:avLst/>
          </a:prstGeom>
        </p:spPr>
      </p:pic>
      <p:pic>
        <p:nvPicPr>
          <p:cNvPr id="13" name="Gráfico 12" descr="Rollo de diplomas con relleno sólido">
            <a:extLst>
              <a:ext uri="{FF2B5EF4-FFF2-40B4-BE49-F238E27FC236}">
                <a16:creationId xmlns:a16="http://schemas.microsoft.com/office/drawing/2014/main" id="{68EE8DD5-4912-6A8A-3FBD-A014593B27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04183" y="1646582"/>
            <a:ext cx="914400" cy="914400"/>
          </a:xfrm>
          <a:prstGeom prst="rect">
            <a:avLst/>
          </a:prstGeom>
        </p:spPr>
      </p:pic>
      <p:pic>
        <p:nvPicPr>
          <p:cNvPr id="15" name="Gráfico 14" descr="Portapapeles parcialmente tachado con relleno sólido">
            <a:extLst>
              <a:ext uri="{FF2B5EF4-FFF2-40B4-BE49-F238E27FC236}">
                <a16:creationId xmlns:a16="http://schemas.microsoft.com/office/drawing/2014/main" id="{7FCF0840-E92E-597F-426B-6928590687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91499" y="1555401"/>
            <a:ext cx="914400" cy="914400"/>
          </a:xfrm>
          <a:prstGeom prst="rect">
            <a:avLst/>
          </a:prstGeom>
        </p:spPr>
      </p:pic>
      <p:pic>
        <p:nvPicPr>
          <p:cNvPr id="25" name="Gráfico 24" descr="Identificación de empleado con relleno sólido">
            <a:extLst>
              <a:ext uri="{FF2B5EF4-FFF2-40B4-BE49-F238E27FC236}">
                <a16:creationId xmlns:a16="http://schemas.microsoft.com/office/drawing/2014/main" id="{FFD0514F-2CA1-8FAC-8029-7FEF208FA8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59957" y="1487685"/>
            <a:ext cx="914400" cy="914400"/>
          </a:xfrm>
          <a:prstGeom prst="rect">
            <a:avLst/>
          </a:prstGeom>
        </p:spPr>
      </p:pic>
      <p:pic>
        <p:nvPicPr>
          <p:cNvPr id="29" name="Gráfico 28" descr="Idea con relleno sólido">
            <a:extLst>
              <a:ext uri="{FF2B5EF4-FFF2-40B4-BE49-F238E27FC236}">
                <a16:creationId xmlns:a16="http://schemas.microsoft.com/office/drawing/2014/main" id="{F40B5B81-8D34-395D-F04E-82E6FCF333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39264" y="3689856"/>
            <a:ext cx="914400" cy="914400"/>
          </a:xfrm>
          <a:prstGeom prst="rect">
            <a:avLst/>
          </a:prstGeom>
        </p:spPr>
      </p:pic>
      <p:pic>
        <p:nvPicPr>
          <p:cNvPr id="31" name="Gráfico 30" descr="Idea contorno">
            <a:extLst>
              <a:ext uri="{FF2B5EF4-FFF2-40B4-BE49-F238E27FC236}">
                <a16:creationId xmlns:a16="http://schemas.microsoft.com/office/drawing/2014/main" id="{5B6672A0-57C6-98F5-7498-C75FA93C881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04037" y="3700127"/>
            <a:ext cx="914400" cy="914400"/>
          </a:xfrm>
          <a:prstGeom prst="rect">
            <a:avLst/>
          </a:prstGeom>
        </p:spPr>
      </p:pic>
      <p:sp>
        <p:nvSpPr>
          <p:cNvPr id="8" name="CuadroTexto 7">
            <a:extLst>
              <a:ext uri="{FF2B5EF4-FFF2-40B4-BE49-F238E27FC236}">
                <a16:creationId xmlns:a16="http://schemas.microsoft.com/office/drawing/2014/main" id="{9FC4CEB5-70A9-B898-8561-EBF5D9F4A111}"/>
              </a:ext>
            </a:extLst>
          </p:cNvPr>
          <p:cNvSpPr txBox="1"/>
          <p:nvPr/>
        </p:nvSpPr>
        <p:spPr>
          <a:xfrm>
            <a:off x="534710" y="2353366"/>
            <a:ext cx="2602865" cy="646331"/>
          </a:xfrm>
          <a:prstGeom prst="rect">
            <a:avLst/>
          </a:prstGeom>
          <a:noFill/>
        </p:spPr>
        <p:txBody>
          <a:bodyPr wrap="square" rtlCol="0">
            <a:spAutoFit/>
          </a:bodyPr>
          <a:lstStyle/>
          <a:p>
            <a:pPr algn="ctr"/>
            <a:r>
              <a:rPr lang="es-CL" dirty="0"/>
              <a:t>Cédula de identidad chilena o Pasaporte</a:t>
            </a:r>
          </a:p>
        </p:txBody>
      </p:sp>
      <p:sp>
        <p:nvSpPr>
          <p:cNvPr id="10" name="Content Placeholder 4">
            <a:extLst>
              <a:ext uri="{FF2B5EF4-FFF2-40B4-BE49-F238E27FC236}">
                <a16:creationId xmlns:a16="http://schemas.microsoft.com/office/drawing/2014/main" id="{CDB3EE6F-0FE2-C732-5337-A01746ACFB83}"/>
              </a:ext>
            </a:extLst>
          </p:cNvPr>
          <p:cNvSpPr txBox="1">
            <a:spLocks/>
          </p:cNvSpPr>
          <p:nvPr/>
        </p:nvSpPr>
        <p:spPr>
          <a:xfrm>
            <a:off x="1200287" y="757394"/>
            <a:ext cx="11047792" cy="571970"/>
          </a:xfrm>
          <a:prstGeom prst="rect">
            <a:avLst/>
          </a:prstGeom>
        </p:spPr>
        <p:txBody>
          <a:bodyPr>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139700" indent="0">
              <a:buFont typeface="Arial"/>
              <a:buNone/>
            </a:pPr>
            <a:r>
              <a:rPr lang="en-US" sz="2800" b="1" dirty="0" err="1">
                <a:solidFill>
                  <a:srgbClr val="0070C0"/>
                </a:solidFill>
                <a:latin typeface="Roboto" panose="02000000000000000000" pitchFamily="2" charset="0"/>
                <a:ea typeface="Roboto" panose="02000000000000000000" pitchFamily="2" charset="0"/>
              </a:rPr>
              <a:t>Documentos</a:t>
            </a:r>
            <a:r>
              <a:rPr lang="en-US" sz="2800" b="1" dirty="0">
                <a:solidFill>
                  <a:srgbClr val="0070C0"/>
                </a:solidFill>
                <a:latin typeface="Roboto" panose="02000000000000000000" pitchFamily="2" charset="0"/>
                <a:ea typeface="Roboto" panose="02000000000000000000" pitchFamily="2" charset="0"/>
              </a:rPr>
              <a:t> </a:t>
            </a:r>
            <a:r>
              <a:rPr lang="en-US" sz="2800" b="1" dirty="0" err="1">
                <a:solidFill>
                  <a:srgbClr val="0070C0"/>
                </a:solidFill>
                <a:latin typeface="Roboto" panose="02000000000000000000" pitchFamily="2" charset="0"/>
                <a:ea typeface="Roboto" panose="02000000000000000000" pitchFamily="2" charset="0"/>
              </a:rPr>
              <a:t>obligatorios</a:t>
            </a:r>
            <a:r>
              <a:rPr lang="en-US" sz="2800" b="1" dirty="0">
                <a:solidFill>
                  <a:srgbClr val="0070C0"/>
                </a:solidFill>
                <a:latin typeface="Roboto" panose="02000000000000000000" pitchFamily="2" charset="0"/>
                <a:ea typeface="Roboto" panose="02000000000000000000" pitchFamily="2" charset="0"/>
              </a:rPr>
              <a:t> de </a:t>
            </a:r>
            <a:r>
              <a:rPr lang="en-US" sz="2800" b="1" dirty="0" err="1">
                <a:solidFill>
                  <a:srgbClr val="0070C0"/>
                </a:solidFill>
                <a:latin typeface="Roboto" panose="02000000000000000000" pitchFamily="2" charset="0"/>
                <a:ea typeface="Roboto" panose="02000000000000000000" pitchFamily="2" charset="0"/>
              </a:rPr>
              <a:t>postulación</a:t>
            </a:r>
            <a:endParaRPr lang="en-US" sz="2800" b="1" dirty="0">
              <a:solidFill>
                <a:srgbClr val="0070C0"/>
              </a:solidFill>
              <a:latin typeface="Roboto" panose="02000000000000000000" pitchFamily="2" charset="0"/>
              <a:ea typeface="Roboto" panose="02000000000000000000" pitchFamily="2" charset="0"/>
            </a:endParaRPr>
          </a:p>
          <a:p>
            <a:pPr marL="139700" indent="0">
              <a:buFont typeface="Arial"/>
              <a:buNone/>
            </a:pPr>
            <a:endParaRPr lang="en-US" sz="2800" b="1" dirty="0">
              <a:solidFill>
                <a:srgbClr val="0070C0"/>
              </a:solidFill>
              <a:latin typeface="Roboto" panose="02000000000000000000" pitchFamily="2" charset="0"/>
              <a:ea typeface="Roboto" panose="02000000000000000000" pitchFamily="2" charset="0"/>
            </a:endParaRPr>
          </a:p>
        </p:txBody>
      </p:sp>
      <p:sp>
        <p:nvSpPr>
          <p:cNvPr id="12" name="CuadroTexto 11">
            <a:extLst>
              <a:ext uri="{FF2B5EF4-FFF2-40B4-BE49-F238E27FC236}">
                <a16:creationId xmlns:a16="http://schemas.microsoft.com/office/drawing/2014/main" id="{309F4871-3177-F591-0F02-E9EE7941B942}"/>
              </a:ext>
            </a:extLst>
          </p:cNvPr>
          <p:cNvSpPr txBox="1"/>
          <p:nvPr/>
        </p:nvSpPr>
        <p:spPr>
          <a:xfrm>
            <a:off x="3803869" y="2353366"/>
            <a:ext cx="2602865" cy="923330"/>
          </a:xfrm>
          <a:prstGeom prst="rect">
            <a:avLst/>
          </a:prstGeom>
          <a:noFill/>
        </p:spPr>
        <p:txBody>
          <a:bodyPr wrap="square" rtlCol="0">
            <a:spAutoFit/>
          </a:bodyPr>
          <a:lstStyle/>
          <a:p>
            <a:pPr algn="ctr"/>
            <a:r>
              <a:rPr lang="es-CL" dirty="0"/>
              <a:t>Certificado de grado de licenciatura o título profesional</a:t>
            </a:r>
          </a:p>
        </p:txBody>
      </p:sp>
      <p:sp>
        <p:nvSpPr>
          <p:cNvPr id="14" name="CuadroTexto 13">
            <a:extLst>
              <a:ext uri="{FF2B5EF4-FFF2-40B4-BE49-F238E27FC236}">
                <a16:creationId xmlns:a16="http://schemas.microsoft.com/office/drawing/2014/main" id="{76DF89D7-B580-08D4-9599-D1438A4C0914}"/>
              </a:ext>
            </a:extLst>
          </p:cNvPr>
          <p:cNvSpPr txBox="1"/>
          <p:nvPr/>
        </p:nvSpPr>
        <p:spPr>
          <a:xfrm>
            <a:off x="534710" y="4604256"/>
            <a:ext cx="2602865" cy="646331"/>
          </a:xfrm>
          <a:prstGeom prst="rect">
            <a:avLst/>
          </a:prstGeom>
          <a:noFill/>
        </p:spPr>
        <p:txBody>
          <a:bodyPr wrap="square" rtlCol="0">
            <a:spAutoFit/>
          </a:bodyPr>
          <a:lstStyle/>
          <a:p>
            <a:pPr algn="ctr"/>
            <a:r>
              <a:rPr lang="es-CL" dirty="0"/>
              <a:t>Ranking de egreso o titulación</a:t>
            </a:r>
          </a:p>
        </p:txBody>
      </p:sp>
      <p:sp>
        <p:nvSpPr>
          <p:cNvPr id="17" name="CuadroTexto 16">
            <a:extLst>
              <a:ext uri="{FF2B5EF4-FFF2-40B4-BE49-F238E27FC236}">
                <a16:creationId xmlns:a16="http://schemas.microsoft.com/office/drawing/2014/main" id="{BE843428-EEBE-A92C-51E0-8CE50E54662F}"/>
              </a:ext>
            </a:extLst>
          </p:cNvPr>
          <p:cNvSpPr txBox="1"/>
          <p:nvPr/>
        </p:nvSpPr>
        <p:spPr>
          <a:xfrm>
            <a:off x="3946436" y="4556032"/>
            <a:ext cx="3079633" cy="923330"/>
          </a:xfrm>
          <a:prstGeom prst="rect">
            <a:avLst/>
          </a:prstGeom>
          <a:noFill/>
        </p:spPr>
        <p:txBody>
          <a:bodyPr wrap="square" rtlCol="0">
            <a:spAutoFit/>
          </a:bodyPr>
          <a:lstStyle/>
          <a:p>
            <a:pPr algn="ctr"/>
            <a:r>
              <a:rPr lang="es-CL" dirty="0"/>
              <a:t>Carta de aceptación, postulación formal o certificado de alumno regular</a:t>
            </a:r>
          </a:p>
        </p:txBody>
      </p:sp>
      <p:sp>
        <p:nvSpPr>
          <p:cNvPr id="19" name="CuadroTexto 18">
            <a:extLst>
              <a:ext uri="{FF2B5EF4-FFF2-40B4-BE49-F238E27FC236}">
                <a16:creationId xmlns:a16="http://schemas.microsoft.com/office/drawing/2014/main" id="{6887F096-D8D0-076A-63E3-C674F9BE3148}"/>
              </a:ext>
            </a:extLst>
          </p:cNvPr>
          <p:cNvSpPr txBox="1"/>
          <p:nvPr/>
        </p:nvSpPr>
        <p:spPr>
          <a:xfrm>
            <a:off x="8214968" y="4624798"/>
            <a:ext cx="1856007" cy="646331"/>
          </a:xfrm>
          <a:prstGeom prst="rect">
            <a:avLst/>
          </a:prstGeom>
          <a:noFill/>
        </p:spPr>
        <p:txBody>
          <a:bodyPr wrap="square" rtlCol="0">
            <a:spAutoFit/>
          </a:bodyPr>
          <a:lstStyle/>
          <a:p>
            <a:pPr algn="ctr"/>
            <a:r>
              <a:rPr lang="es-CL" dirty="0"/>
              <a:t>Dos cartas de recomendación</a:t>
            </a:r>
          </a:p>
        </p:txBody>
      </p:sp>
      <p:sp>
        <p:nvSpPr>
          <p:cNvPr id="20" name="CuadroTexto 19">
            <a:extLst>
              <a:ext uri="{FF2B5EF4-FFF2-40B4-BE49-F238E27FC236}">
                <a16:creationId xmlns:a16="http://schemas.microsoft.com/office/drawing/2014/main" id="{C4C0DD24-5F0B-DA93-BA9C-FCAC2B830799}"/>
              </a:ext>
            </a:extLst>
          </p:cNvPr>
          <p:cNvSpPr txBox="1"/>
          <p:nvPr/>
        </p:nvSpPr>
        <p:spPr>
          <a:xfrm>
            <a:off x="6893457" y="2431132"/>
            <a:ext cx="2212848" cy="646331"/>
          </a:xfrm>
          <a:prstGeom prst="rect">
            <a:avLst/>
          </a:prstGeom>
          <a:noFill/>
        </p:spPr>
        <p:txBody>
          <a:bodyPr wrap="square" rtlCol="0">
            <a:spAutoFit/>
          </a:bodyPr>
          <a:lstStyle/>
          <a:p>
            <a:pPr algn="ctr"/>
            <a:r>
              <a:rPr lang="es-CL" dirty="0"/>
              <a:t>Nota final de pregrado</a:t>
            </a:r>
          </a:p>
        </p:txBody>
      </p:sp>
      <p:pic>
        <p:nvPicPr>
          <p:cNvPr id="22" name="Gráfico 21" descr="Centro educativo con relleno sólido">
            <a:extLst>
              <a:ext uri="{FF2B5EF4-FFF2-40B4-BE49-F238E27FC236}">
                <a16:creationId xmlns:a16="http://schemas.microsoft.com/office/drawing/2014/main" id="{9DFC1DB8-3757-3C3A-3051-9E6D643D09D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00322" y="3488317"/>
            <a:ext cx="971862" cy="971862"/>
          </a:xfrm>
          <a:prstGeom prst="rect">
            <a:avLst/>
          </a:prstGeom>
        </p:spPr>
      </p:pic>
      <p:pic>
        <p:nvPicPr>
          <p:cNvPr id="24" name="Gráfico 23" descr="Avión con relleno sólido">
            <a:extLst>
              <a:ext uri="{FF2B5EF4-FFF2-40B4-BE49-F238E27FC236}">
                <a16:creationId xmlns:a16="http://schemas.microsoft.com/office/drawing/2014/main" id="{58D5381B-56FA-D8F5-DA8B-B70225188BA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985520" y="1511847"/>
            <a:ext cx="914400" cy="914400"/>
          </a:xfrm>
          <a:prstGeom prst="rect">
            <a:avLst/>
          </a:prstGeom>
        </p:spPr>
      </p:pic>
      <p:sp>
        <p:nvSpPr>
          <p:cNvPr id="26" name="CuadroTexto 25">
            <a:extLst>
              <a:ext uri="{FF2B5EF4-FFF2-40B4-BE49-F238E27FC236}">
                <a16:creationId xmlns:a16="http://schemas.microsoft.com/office/drawing/2014/main" id="{AF8E64F2-48EA-F616-1B4D-9165DBCEB471}"/>
              </a:ext>
            </a:extLst>
          </p:cNvPr>
          <p:cNvSpPr txBox="1"/>
          <p:nvPr/>
        </p:nvSpPr>
        <p:spPr>
          <a:xfrm>
            <a:off x="9197978" y="2487118"/>
            <a:ext cx="2530679" cy="923330"/>
          </a:xfrm>
          <a:prstGeom prst="rect">
            <a:avLst/>
          </a:prstGeom>
          <a:noFill/>
        </p:spPr>
        <p:txBody>
          <a:bodyPr wrap="square" rtlCol="0">
            <a:spAutoFit/>
          </a:bodyPr>
          <a:lstStyle/>
          <a:p>
            <a:pPr algn="ctr"/>
            <a:r>
              <a:rPr lang="es-CL" dirty="0"/>
              <a:t>Certificado de vigencia de permanencia definitiva</a:t>
            </a:r>
          </a:p>
        </p:txBody>
      </p:sp>
    </p:spTree>
    <p:extLst>
      <p:ext uri="{BB962C8B-B14F-4D97-AF65-F5344CB8AC3E}">
        <p14:creationId xmlns:p14="http://schemas.microsoft.com/office/powerpoint/2010/main" val="6056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7" grpId="0"/>
      <p:bldP spid="19" grpId="0"/>
      <p:bldP spid="20"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E2397-EFBB-2441-617A-A9E0F7283F7C}"/>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54B1CD20-3456-8AD1-9D38-4970EC849595}"/>
              </a:ext>
            </a:extLst>
          </p:cNvPr>
          <p:cNvGrpSpPr/>
          <p:nvPr/>
        </p:nvGrpSpPr>
        <p:grpSpPr>
          <a:xfrm>
            <a:off x="4525984" y="0"/>
            <a:ext cx="3091542" cy="228600"/>
            <a:chOff x="4550229" y="247425"/>
            <a:chExt cx="3091542" cy="228600"/>
          </a:xfrm>
        </p:grpSpPr>
        <p:pic>
          <p:nvPicPr>
            <p:cNvPr id="3" name="Imagen 2">
              <a:extLst>
                <a:ext uri="{FF2B5EF4-FFF2-40B4-BE49-F238E27FC236}">
                  <a16:creationId xmlns:a16="http://schemas.microsoft.com/office/drawing/2014/main" id="{9B088F45-394A-2057-CCF5-310FD09BCEEF}"/>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16" name="Imagen 15">
              <a:extLst>
                <a:ext uri="{FF2B5EF4-FFF2-40B4-BE49-F238E27FC236}">
                  <a16:creationId xmlns:a16="http://schemas.microsoft.com/office/drawing/2014/main" id="{60ED796F-ACD3-0489-3A8E-F8299DAFA5C1}"/>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8" name="Imagen 17">
            <a:extLst>
              <a:ext uri="{FF2B5EF4-FFF2-40B4-BE49-F238E27FC236}">
                <a16:creationId xmlns:a16="http://schemas.microsoft.com/office/drawing/2014/main" id="{031834D8-504A-043E-9BF8-29A70EBC8069}"/>
              </a:ext>
            </a:extLst>
          </p:cNvPr>
          <p:cNvPicPr>
            <a:picLocks noChangeAspect="1"/>
          </p:cNvPicPr>
          <p:nvPr/>
        </p:nvPicPr>
        <p:blipFill rotWithShape="1">
          <a:blip r:embed="rId3"/>
          <a:srcRect t="65580"/>
          <a:stretch/>
        </p:blipFill>
        <p:spPr>
          <a:xfrm>
            <a:off x="0" y="6785073"/>
            <a:ext cx="12192000" cy="88581"/>
          </a:xfrm>
          <a:prstGeom prst="rect">
            <a:avLst/>
          </a:prstGeom>
        </p:spPr>
      </p:pic>
      <p:pic>
        <p:nvPicPr>
          <p:cNvPr id="36" name="Imagen 35">
            <a:extLst>
              <a:ext uri="{FF2B5EF4-FFF2-40B4-BE49-F238E27FC236}">
                <a16:creationId xmlns:a16="http://schemas.microsoft.com/office/drawing/2014/main" id="{7A8A40A0-CA92-E33A-7B3C-D4B1F4797097}"/>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1417" y="328653"/>
            <a:ext cx="11559786" cy="381090"/>
          </a:xfrm>
          <a:prstGeom prst="rect">
            <a:avLst/>
          </a:prstGeom>
        </p:spPr>
      </p:pic>
      <p:sp>
        <p:nvSpPr>
          <p:cNvPr id="5" name="Rectángulo redondeado 4">
            <a:extLst>
              <a:ext uri="{FF2B5EF4-FFF2-40B4-BE49-F238E27FC236}">
                <a16:creationId xmlns:a16="http://schemas.microsoft.com/office/drawing/2014/main" id="{5608327B-2CFA-B382-948E-77EDE581AC4E}"/>
              </a:ext>
            </a:extLst>
          </p:cNvPr>
          <p:cNvSpPr/>
          <p:nvPr/>
        </p:nvSpPr>
        <p:spPr>
          <a:xfrm>
            <a:off x="225083" y="228599"/>
            <a:ext cx="11732455" cy="6439487"/>
          </a:xfrm>
          <a:prstGeom prst="roundRect">
            <a:avLst>
              <a:gd name="adj" fmla="val 1176"/>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EC5C6CF1-2390-4D45-5537-9E947F634647}"/>
              </a:ext>
            </a:extLst>
          </p:cNvPr>
          <p:cNvGrpSpPr/>
          <p:nvPr/>
        </p:nvGrpSpPr>
        <p:grpSpPr>
          <a:xfrm>
            <a:off x="268912" y="6323308"/>
            <a:ext cx="11605686" cy="268848"/>
            <a:chOff x="265517" y="5864670"/>
            <a:chExt cx="11605686" cy="268848"/>
          </a:xfrm>
        </p:grpSpPr>
        <p:sp>
          <p:nvSpPr>
            <p:cNvPr id="6" name="CuadroTexto 5">
              <a:extLst>
                <a:ext uri="{FF2B5EF4-FFF2-40B4-BE49-F238E27FC236}">
                  <a16:creationId xmlns:a16="http://schemas.microsoft.com/office/drawing/2014/main" id="{3C7CCFEF-1ECB-97EE-2C6F-EDC4DA66F8F9}"/>
                </a:ext>
              </a:extLst>
            </p:cNvPr>
            <p:cNvSpPr txBox="1"/>
            <p:nvPr/>
          </p:nvSpPr>
          <p:spPr>
            <a:xfrm>
              <a:off x="265517" y="5864670"/>
              <a:ext cx="4813249" cy="246221"/>
            </a:xfrm>
            <a:prstGeom prst="rect">
              <a:avLst/>
            </a:prstGeom>
            <a:noFill/>
          </p:spPr>
          <p:txBody>
            <a:bodyPr wrap="square" rtlCol="0">
              <a:spAutoFit/>
            </a:bodyPr>
            <a:lstStyle/>
            <a:p>
              <a:r>
                <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7" name="CuadroTexto 6">
              <a:extLst>
                <a:ext uri="{FF2B5EF4-FFF2-40B4-BE49-F238E27FC236}">
                  <a16:creationId xmlns:a16="http://schemas.microsoft.com/office/drawing/2014/main" id="{0B046508-83D2-CEB9-12EE-E07AE9B0893C}"/>
                </a:ext>
              </a:extLst>
            </p:cNvPr>
            <p:cNvSpPr txBox="1"/>
            <p:nvPr/>
          </p:nvSpPr>
          <p:spPr>
            <a:xfrm>
              <a:off x="11216595" y="5887297"/>
              <a:ext cx="654608" cy="246221"/>
            </a:xfrm>
            <a:prstGeom prst="rect">
              <a:avLst/>
            </a:prstGeom>
            <a:noFill/>
          </p:spPr>
          <p:txBody>
            <a:bodyPr wrap="square" rtlCol="0">
              <a:spAutoFit/>
            </a:bodyPr>
            <a:lstStyle/>
            <a:p>
              <a:r>
                <a:rPr lang="es-CL" sz="1000" b="1"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23" name="Gráfico 22" descr="Bebé con relleno sólido">
            <a:extLst>
              <a:ext uri="{FF2B5EF4-FFF2-40B4-BE49-F238E27FC236}">
                <a16:creationId xmlns:a16="http://schemas.microsoft.com/office/drawing/2014/main" id="{D98B6BEB-3000-B18E-E028-23C2C874B2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41457" y="3910263"/>
            <a:ext cx="914400" cy="914400"/>
          </a:xfrm>
          <a:prstGeom prst="rect">
            <a:avLst/>
          </a:prstGeom>
        </p:spPr>
      </p:pic>
      <p:pic>
        <p:nvPicPr>
          <p:cNvPr id="9" name="Gráfico 8" descr="Libros con relleno sólido">
            <a:extLst>
              <a:ext uri="{FF2B5EF4-FFF2-40B4-BE49-F238E27FC236}">
                <a16:creationId xmlns:a16="http://schemas.microsoft.com/office/drawing/2014/main" id="{8ABEA33F-A104-D381-DC8D-11F0395F94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26747" y="1711997"/>
            <a:ext cx="914400" cy="914400"/>
          </a:xfrm>
          <a:prstGeom prst="rect">
            <a:avLst/>
          </a:prstGeom>
        </p:spPr>
      </p:pic>
      <p:pic>
        <p:nvPicPr>
          <p:cNvPr id="21" name="Gráfico 20" descr="Hombre artista con relleno sólido">
            <a:extLst>
              <a:ext uri="{FF2B5EF4-FFF2-40B4-BE49-F238E27FC236}">
                <a16:creationId xmlns:a16="http://schemas.microsoft.com/office/drawing/2014/main" id="{8679D895-FB9D-5ACB-AEB4-3D88F970E0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39617" y="3910263"/>
            <a:ext cx="914400" cy="914400"/>
          </a:xfrm>
          <a:prstGeom prst="rect">
            <a:avLst/>
          </a:prstGeom>
        </p:spPr>
      </p:pic>
      <p:sp>
        <p:nvSpPr>
          <p:cNvPr id="8" name="Content Placeholder 4">
            <a:extLst>
              <a:ext uri="{FF2B5EF4-FFF2-40B4-BE49-F238E27FC236}">
                <a16:creationId xmlns:a16="http://schemas.microsoft.com/office/drawing/2014/main" id="{E4995250-AD60-28C9-80CC-8EA3FD55BD80}"/>
              </a:ext>
            </a:extLst>
          </p:cNvPr>
          <p:cNvSpPr txBox="1">
            <a:spLocks/>
          </p:cNvSpPr>
          <p:nvPr/>
        </p:nvSpPr>
        <p:spPr>
          <a:xfrm>
            <a:off x="1200287" y="757394"/>
            <a:ext cx="11047792" cy="571970"/>
          </a:xfrm>
          <a:prstGeom prst="rect">
            <a:avLst/>
          </a:prstGeom>
        </p:spPr>
        <p:txBody>
          <a:bodyPr>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139700" indent="0">
              <a:buFont typeface="Arial"/>
              <a:buNone/>
            </a:pPr>
            <a:r>
              <a:rPr lang="en-US" sz="2800" b="1" dirty="0" err="1">
                <a:solidFill>
                  <a:srgbClr val="0070C0"/>
                </a:solidFill>
                <a:latin typeface="Roboto" panose="02000000000000000000" pitchFamily="2" charset="0"/>
                <a:ea typeface="Roboto" panose="02000000000000000000" pitchFamily="2" charset="0"/>
              </a:rPr>
              <a:t>Documentos</a:t>
            </a:r>
            <a:r>
              <a:rPr lang="en-US" sz="2800" b="1" dirty="0">
                <a:solidFill>
                  <a:srgbClr val="0070C0"/>
                </a:solidFill>
                <a:latin typeface="Roboto" panose="02000000000000000000" pitchFamily="2" charset="0"/>
                <a:ea typeface="Roboto" panose="02000000000000000000" pitchFamily="2" charset="0"/>
              </a:rPr>
              <a:t> </a:t>
            </a:r>
            <a:r>
              <a:rPr lang="en-US" sz="2800" b="1" dirty="0" err="1">
                <a:solidFill>
                  <a:srgbClr val="0070C0"/>
                </a:solidFill>
                <a:latin typeface="Roboto" panose="02000000000000000000" pitchFamily="2" charset="0"/>
                <a:ea typeface="Roboto" panose="02000000000000000000" pitchFamily="2" charset="0"/>
              </a:rPr>
              <a:t>opcionales</a:t>
            </a:r>
            <a:r>
              <a:rPr lang="en-US" sz="2800" b="1" dirty="0">
                <a:solidFill>
                  <a:srgbClr val="0070C0"/>
                </a:solidFill>
                <a:latin typeface="Roboto" panose="02000000000000000000" pitchFamily="2" charset="0"/>
                <a:ea typeface="Roboto" panose="02000000000000000000" pitchFamily="2" charset="0"/>
              </a:rPr>
              <a:t> de </a:t>
            </a:r>
            <a:r>
              <a:rPr lang="en-US" sz="2800" b="1" dirty="0" err="1">
                <a:solidFill>
                  <a:srgbClr val="0070C0"/>
                </a:solidFill>
                <a:latin typeface="Roboto" panose="02000000000000000000" pitchFamily="2" charset="0"/>
                <a:ea typeface="Roboto" panose="02000000000000000000" pitchFamily="2" charset="0"/>
              </a:rPr>
              <a:t>postulación</a:t>
            </a:r>
            <a:endParaRPr lang="en-US" sz="2800" b="1" dirty="0">
              <a:solidFill>
                <a:srgbClr val="0070C0"/>
              </a:solidFill>
              <a:latin typeface="Roboto" panose="02000000000000000000" pitchFamily="2" charset="0"/>
              <a:ea typeface="Roboto" panose="02000000000000000000" pitchFamily="2" charset="0"/>
            </a:endParaRPr>
          </a:p>
          <a:p>
            <a:pPr marL="139700" indent="0">
              <a:buFont typeface="Arial"/>
              <a:buNone/>
            </a:pPr>
            <a:endParaRPr lang="en-US" sz="2800" b="1" dirty="0">
              <a:solidFill>
                <a:srgbClr val="0070C0"/>
              </a:solidFill>
              <a:latin typeface="Roboto" panose="02000000000000000000" pitchFamily="2" charset="0"/>
              <a:ea typeface="Roboto" panose="02000000000000000000" pitchFamily="2" charset="0"/>
            </a:endParaRPr>
          </a:p>
        </p:txBody>
      </p:sp>
      <p:pic>
        <p:nvPicPr>
          <p:cNvPr id="13" name="Gráfico 12" descr="Portapapeles comprobado con relleno sólido">
            <a:extLst>
              <a:ext uri="{FF2B5EF4-FFF2-40B4-BE49-F238E27FC236}">
                <a16:creationId xmlns:a16="http://schemas.microsoft.com/office/drawing/2014/main" id="{6ABE1552-FEC7-85B6-B372-3C68EEC668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56489" y="1655891"/>
            <a:ext cx="914400" cy="914400"/>
          </a:xfrm>
          <a:prstGeom prst="rect">
            <a:avLst/>
          </a:prstGeom>
        </p:spPr>
      </p:pic>
      <p:pic>
        <p:nvPicPr>
          <p:cNvPr id="15" name="Gráfico 14" descr="megáfono1 con relleno sólido">
            <a:extLst>
              <a:ext uri="{FF2B5EF4-FFF2-40B4-BE49-F238E27FC236}">
                <a16:creationId xmlns:a16="http://schemas.microsoft.com/office/drawing/2014/main" id="{5097EA9A-8846-0569-200C-645093D2CE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054429" y="3879815"/>
            <a:ext cx="1060785" cy="1060785"/>
          </a:xfrm>
          <a:prstGeom prst="rect">
            <a:avLst/>
          </a:prstGeom>
        </p:spPr>
      </p:pic>
      <p:sp>
        <p:nvSpPr>
          <p:cNvPr id="19" name="CuadroTexto 18">
            <a:extLst>
              <a:ext uri="{FF2B5EF4-FFF2-40B4-BE49-F238E27FC236}">
                <a16:creationId xmlns:a16="http://schemas.microsoft.com/office/drawing/2014/main" id="{C3D2E04A-869D-05B6-AC1A-34727317D32F}"/>
              </a:ext>
            </a:extLst>
          </p:cNvPr>
          <p:cNvSpPr txBox="1"/>
          <p:nvPr/>
        </p:nvSpPr>
        <p:spPr>
          <a:xfrm>
            <a:off x="612256" y="2571697"/>
            <a:ext cx="2602865" cy="923330"/>
          </a:xfrm>
          <a:prstGeom prst="rect">
            <a:avLst/>
          </a:prstGeom>
          <a:noFill/>
        </p:spPr>
        <p:txBody>
          <a:bodyPr wrap="square" rtlCol="0">
            <a:spAutoFit/>
          </a:bodyPr>
          <a:lstStyle/>
          <a:p>
            <a:pPr algn="ctr"/>
            <a:r>
              <a:rPr lang="es-CL" dirty="0"/>
              <a:t>Calificaciones de doctorado/magíster a la fecha</a:t>
            </a:r>
          </a:p>
        </p:txBody>
      </p:sp>
      <p:pic>
        <p:nvPicPr>
          <p:cNvPr id="22" name="Gráfico 21" descr="Birrete con relleno sólido">
            <a:extLst>
              <a:ext uri="{FF2B5EF4-FFF2-40B4-BE49-F238E27FC236}">
                <a16:creationId xmlns:a16="http://schemas.microsoft.com/office/drawing/2014/main" id="{FD77309A-C203-9481-1FC9-13C427D5EAD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219206" y="1703053"/>
            <a:ext cx="914400" cy="914400"/>
          </a:xfrm>
          <a:prstGeom prst="rect">
            <a:avLst/>
          </a:prstGeom>
        </p:spPr>
      </p:pic>
      <p:sp>
        <p:nvSpPr>
          <p:cNvPr id="24" name="CuadroTexto 23">
            <a:extLst>
              <a:ext uri="{FF2B5EF4-FFF2-40B4-BE49-F238E27FC236}">
                <a16:creationId xmlns:a16="http://schemas.microsoft.com/office/drawing/2014/main" id="{00D8F422-5C7A-CE86-643B-D965D23C42C5}"/>
              </a:ext>
            </a:extLst>
          </p:cNvPr>
          <p:cNvSpPr txBox="1"/>
          <p:nvPr/>
        </p:nvSpPr>
        <p:spPr>
          <a:xfrm>
            <a:off x="4374973" y="2615166"/>
            <a:ext cx="2602865" cy="646331"/>
          </a:xfrm>
          <a:prstGeom prst="rect">
            <a:avLst/>
          </a:prstGeom>
          <a:noFill/>
        </p:spPr>
        <p:txBody>
          <a:bodyPr wrap="square" rtlCol="0">
            <a:spAutoFit/>
          </a:bodyPr>
          <a:lstStyle/>
          <a:p>
            <a:pPr algn="ctr"/>
            <a:r>
              <a:rPr lang="es-CL" dirty="0"/>
              <a:t>Otros postgrados realizados</a:t>
            </a:r>
          </a:p>
        </p:txBody>
      </p:sp>
      <p:sp>
        <p:nvSpPr>
          <p:cNvPr id="25" name="CuadroTexto 24">
            <a:extLst>
              <a:ext uri="{FF2B5EF4-FFF2-40B4-BE49-F238E27FC236}">
                <a16:creationId xmlns:a16="http://schemas.microsoft.com/office/drawing/2014/main" id="{4A868FF6-0D10-954E-D0DB-364CE12B9ACA}"/>
              </a:ext>
            </a:extLst>
          </p:cNvPr>
          <p:cNvSpPr txBox="1"/>
          <p:nvPr/>
        </p:nvSpPr>
        <p:spPr>
          <a:xfrm>
            <a:off x="945492" y="4824663"/>
            <a:ext cx="2102649" cy="646331"/>
          </a:xfrm>
          <a:prstGeom prst="rect">
            <a:avLst/>
          </a:prstGeom>
          <a:noFill/>
        </p:spPr>
        <p:txBody>
          <a:bodyPr wrap="square" rtlCol="0">
            <a:spAutoFit/>
          </a:bodyPr>
          <a:lstStyle/>
          <a:p>
            <a:pPr algn="ctr"/>
            <a:r>
              <a:rPr lang="es-CL" dirty="0"/>
              <a:t>Portafolio Artístico (si aplica)</a:t>
            </a:r>
          </a:p>
        </p:txBody>
      </p:sp>
      <p:sp>
        <p:nvSpPr>
          <p:cNvPr id="26" name="CuadroTexto 25">
            <a:extLst>
              <a:ext uri="{FF2B5EF4-FFF2-40B4-BE49-F238E27FC236}">
                <a16:creationId xmlns:a16="http://schemas.microsoft.com/office/drawing/2014/main" id="{2D030174-D816-FD16-C6B9-9E85ED0435F8}"/>
              </a:ext>
            </a:extLst>
          </p:cNvPr>
          <p:cNvSpPr txBox="1"/>
          <p:nvPr/>
        </p:nvSpPr>
        <p:spPr>
          <a:xfrm>
            <a:off x="8282515" y="2626514"/>
            <a:ext cx="2602865" cy="646331"/>
          </a:xfrm>
          <a:prstGeom prst="rect">
            <a:avLst/>
          </a:prstGeom>
          <a:noFill/>
        </p:spPr>
        <p:txBody>
          <a:bodyPr wrap="square" rtlCol="0">
            <a:spAutoFit/>
          </a:bodyPr>
          <a:lstStyle/>
          <a:p>
            <a:pPr algn="ctr"/>
            <a:r>
              <a:rPr lang="es-CL" dirty="0"/>
              <a:t>Calificaciones de otros postgrados realizados</a:t>
            </a:r>
          </a:p>
        </p:txBody>
      </p:sp>
      <p:sp>
        <p:nvSpPr>
          <p:cNvPr id="28" name="CuadroTexto 27">
            <a:extLst>
              <a:ext uri="{FF2B5EF4-FFF2-40B4-BE49-F238E27FC236}">
                <a16:creationId xmlns:a16="http://schemas.microsoft.com/office/drawing/2014/main" id="{16573F60-11D4-B4F3-3A38-18DF17BFBAFB}"/>
              </a:ext>
            </a:extLst>
          </p:cNvPr>
          <p:cNvSpPr txBox="1"/>
          <p:nvPr/>
        </p:nvSpPr>
        <p:spPr>
          <a:xfrm>
            <a:off x="4525984" y="4824662"/>
            <a:ext cx="2602865" cy="646331"/>
          </a:xfrm>
          <a:prstGeom prst="rect">
            <a:avLst/>
          </a:prstGeom>
          <a:noFill/>
        </p:spPr>
        <p:txBody>
          <a:bodyPr wrap="square" rtlCol="0">
            <a:spAutoFit/>
          </a:bodyPr>
          <a:lstStyle/>
          <a:p>
            <a:pPr algn="ctr"/>
            <a:r>
              <a:rPr lang="es-CL" dirty="0"/>
              <a:t>Certificado de nacimiento de hijos</a:t>
            </a:r>
          </a:p>
        </p:txBody>
      </p:sp>
      <p:sp>
        <p:nvSpPr>
          <p:cNvPr id="29" name="CuadroTexto 28">
            <a:extLst>
              <a:ext uri="{FF2B5EF4-FFF2-40B4-BE49-F238E27FC236}">
                <a16:creationId xmlns:a16="http://schemas.microsoft.com/office/drawing/2014/main" id="{DC1D8158-1925-3CEA-3B72-F374A2044DAC}"/>
              </a:ext>
            </a:extLst>
          </p:cNvPr>
          <p:cNvSpPr txBox="1"/>
          <p:nvPr/>
        </p:nvSpPr>
        <p:spPr>
          <a:xfrm>
            <a:off x="8116260" y="4837831"/>
            <a:ext cx="3346067" cy="1754326"/>
          </a:xfrm>
          <a:prstGeom prst="rect">
            <a:avLst/>
          </a:prstGeom>
          <a:noFill/>
        </p:spPr>
        <p:txBody>
          <a:bodyPr wrap="square" rtlCol="0">
            <a:spAutoFit/>
          </a:bodyPr>
          <a:lstStyle/>
          <a:p>
            <a:r>
              <a:rPr lang="es-CL" dirty="0"/>
              <a:t>Certificado de bonificaciones: a. Pertenencia a etnia indígena</a:t>
            </a:r>
          </a:p>
          <a:p>
            <a:r>
              <a:rPr lang="es-CL" dirty="0"/>
              <a:t>b. Situación de discapacidad</a:t>
            </a:r>
          </a:p>
          <a:p>
            <a:r>
              <a:rPr lang="es-CL" dirty="0"/>
              <a:t>c. Estudios fuera de la RM</a:t>
            </a:r>
          </a:p>
          <a:p>
            <a:r>
              <a:rPr lang="es-CL" dirty="0"/>
              <a:t>d. Beca de reparación</a:t>
            </a:r>
          </a:p>
          <a:p>
            <a:endParaRPr lang="es-CL" dirty="0"/>
          </a:p>
        </p:txBody>
      </p:sp>
    </p:spTree>
    <p:extLst>
      <p:ext uri="{BB962C8B-B14F-4D97-AF65-F5344CB8AC3E}">
        <p14:creationId xmlns:p14="http://schemas.microsoft.com/office/powerpoint/2010/main" val="15938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4" grpId="0"/>
      <p:bldP spid="25" grpId="0"/>
      <p:bldP spid="2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A8F8C-52E8-676F-F143-0CCD15AB3204}"/>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2CD3F662-FCB5-129A-66CF-61FA2E116590}"/>
              </a:ext>
            </a:extLst>
          </p:cNvPr>
          <p:cNvGrpSpPr/>
          <p:nvPr/>
        </p:nvGrpSpPr>
        <p:grpSpPr>
          <a:xfrm>
            <a:off x="4525984" y="0"/>
            <a:ext cx="3091542" cy="228600"/>
            <a:chOff x="4550229" y="247425"/>
            <a:chExt cx="3091542" cy="228600"/>
          </a:xfrm>
        </p:grpSpPr>
        <p:pic>
          <p:nvPicPr>
            <p:cNvPr id="3" name="Imagen 2">
              <a:extLst>
                <a:ext uri="{FF2B5EF4-FFF2-40B4-BE49-F238E27FC236}">
                  <a16:creationId xmlns:a16="http://schemas.microsoft.com/office/drawing/2014/main" id="{DCADBA9E-EB2A-799E-0BF1-60EA16D8498F}"/>
                </a:ext>
              </a:extLst>
            </p:cNvPr>
            <p:cNvPicPr>
              <a:picLocks noChangeAspect="1"/>
            </p:cNvPicPr>
            <p:nvPr/>
          </p:nvPicPr>
          <p:blipFill>
            <a:blip r:embed="rId2"/>
            <a:stretch>
              <a:fillRect/>
            </a:stretch>
          </p:blipFill>
          <p:spPr>
            <a:xfrm>
              <a:off x="4550229" y="247425"/>
              <a:ext cx="3091542" cy="228599"/>
            </a:xfrm>
            <a:prstGeom prst="rect">
              <a:avLst/>
            </a:prstGeom>
          </p:spPr>
        </p:pic>
        <p:pic>
          <p:nvPicPr>
            <p:cNvPr id="16" name="Imagen 15">
              <a:extLst>
                <a:ext uri="{FF2B5EF4-FFF2-40B4-BE49-F238E27FC236}">
                  <a16:creationId xmlns:a16="http://schemas.microsoft.com/office/drawing/2014/main" id="{60966CCD-EABA-ACB1-5727-3DECFE61D510}"/>
                </a:ext>
              </a:extLst>
            </p:cNvPr>
            <p:cNvPicPr>
              <a:picLocks noChangeAspect="1"/>
            </p:cNvPicPr>
            <p:nvPr/>
          </p:nvPicPr>
          <p:blipFill rotWithShape="1">
            <a:blip r:embed="rId2"/>
            <a:srcRect r="59747"/>
            <a:stretch/>
          </p:blipFill>
          <p:spPr>
            <a:xfrm>
              <a:off x="4550229" y="247426"/>
              <a:ext cx="1386444" cy="228599"/>
            </a:xfrm>
            <a:prstGeom prst="rect">
              <a:avLst/>
            </a:prstGeom>
          </p:spPr>
        </p:pic>
      </p:grpSp>
      <p:pic>
        <p:nvPicPr>
          <p:cNvPr id="18" name="Imagen 17">
            <a:extLst>
              <a:ext uri="{FF2B5EF4-FFF2-40B4-BE49-F238E27FC236}">
                <a16:creationId xmlns:a16="http://schemas.microsoft.com/office/drawing/2014/main" id="{8C0B57A2-49E7-D8DE-B5C4-2D34BB975F45}"/>
              </a:ext>
            </a:extLst>
          </p:cNvPr>
          <p:cNvPicPr>
            <a:picLocks noChangeAspect="1"/>
          </p:cNvPicPr>
          <p:nvPr/>
        </p:nvPicPr>
        <p:blipFill rotWithShape="1">
          <a:blip r:embed="rId3"/>
          <a:srcRect t="65580"/>
          <a:stretch/>
        </p:blipFill>
        <p:spPr>
          <a:xfrm>
            <a:off x="0" y="6785073"/>
            <a:ext cx="12192000" cy="88581"/>
          </a:xfrm>
          <a:prstGeom prst="rect">
            <a:avLst/>
          </a:prstGeom>
        </p:spPr>
      </p:pic>
      <p:pic>
        <p:nvPicPr>
          <p:cNvPr id="36" name="Imagen 35">
            <a:extLst>
              <a:ext uri="{FF2B5EF4-FFF2-40B4-BE49-F238E27FC236}">
                <a16:creationId xmlns:a16="http://schemas.microsoft.com/office/drawing/2014/main" id="{7CC69568-6276-9766-5553-7B091FEA07B5}"/>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4812" y="288471"/>
            <a:ext cx="11559786" cy="381090"/>
          </a:xfrm>
          <a:prstGeom prst="rect">
            <a:avLst/>
          </a:prstGeom>
        </p:spPr>
      </p:pic>
      <p:sp>
        <p:nvSpPr>
          <p:cNvPr id="5" name="Rectángulo redondeado 4">
            <a:extLst>
              <a:ext uri="{FF2B5EF4-FFF2-40B4-BE49-F238E27FC236}">
                <a16:creationId xmlns:a16="http://schemas.microsoft.com/office/drawing/2014/main" id="{D92EE664-0C5F-F5FE-2433-B5DD8F7D9F08}"/>
              </a:ext>
            </a:extLst>
          </p:cNvPr>
          <p:cNvSpPr/>
          <p:nvPr/>
        </p:nvSpPr>
        <p:spPr>
          <a:xfrm>
            <a:off x="225083" y="228599"/>
            <a:ext cx="11732455" cy="6439487"/>
          </a:xfrm>
          <a:prstGeom prst="roundRect">
            <a:avLst>
              <a:gd name="adj" fmla="val 1176"/>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2272E53D-C19C-595F-FFE9-684042278A06}"/>
              </a:ext>
            </a:extLst>
          </p:cNvPr>
          <p:cNvGrpSpPr/>
          <p:nvPr/>
        </p:nvGrpSpPr>
        <p:grpSpPr>
          <a:xfrm>
            <a:off x="268912" y="6323308"/>
            <a:ext cx="11605686" cy="268848"/>
            <a:chOff x="265517" y="5864670"/>
            <a:chExt cx="11605686" cy="268848"/>
          </a:xfrm>
        </p:grpSpPr>
        <p:sp>
          <p:nvSpPr>
            <p:cNvPr id="6" name="CuadroTexto 5">
              <a:extLst>
                <a:ext uri="{FF2B5EF4-FFF2-40B4-BE49-F238E27FC236}">
                  <a16:creationId xmlns:a16="http://schemas.microsoft.com/office/drawing/2014/main" id="{00D11386-1F2A-9EE5-8016-B9D52F29850A}"/>
                </a:ext>
              </a:extLst>
            </p:cNvPr>
            <p:cNvSpPr txBox="1"/>
            <p:nvPr/>
          </p:nvSpPr>
          <p:spPr>
            <a:xfrm>
              <a:off x="265517" y="5864670"/>
              <a:ext cx="4813249" cy="246221"/>
            </a:xfrm>
            <a:prstGeom prst="rect">
              <a:avLst/>
            </a:prstGeom>
            <a:noFill/>
          </p:spPr>
          <p:txBody>
            <a:bodyPr wrap="square" rtlCol="0">
              <a:spAutoFit/>
            </a:bodyPr>
            <a:lstStyle/>
            <a:p>
              <a:r>
                <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7" name="CuadroTexto 6">
              <a:extLst>
                <a:ext uri="{FF2B5EF4-FFF2-40B4-BE49-F238E27FC236}">
                  <a16:creationId xmlns:a16="http://schemas.microsoft.com/office/drawing/2014/main" id="{3589952D-C2A3-D838-FAAE-F47A89824443}"/>
                </a:ext>
              </a:extLst>
            </p:cNvPr>
            <p:cNvSpPr txBox="1"/>
            <p:nvPr/>
          </p:nvSpPr>
          <p:spPr>
            <a:xfrm>
              <a:off x="11216595" y="5887297"/>
              <a:ext cx="654608" cy="246221"/>
            </a:xfrm>
            <a:prstGeom prst="rect">
              <a:avLst/>
            </a:prstGeom>
            <a:noFill/>
          </p:spPr>
          <p:txBody>
            <a:bodyPr wrap="square" rtlCol="0">
              <a:spAutoFit/>
            </a:bodyPr>
            <a:lstStyle/>
            <a:p>
              <a:r>
                <a:rPr lang="es-CL" sz="1000" b="1"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9" name="Imagen 8">
            <a:extLst>
              <a:ext uri="{FF2B5EF4-FFF2-40B4-BE49-F238E27FC236}">
                <a16:creationId xmlns:a16="http://schemas.microsoft.com/office/drawing/2014/main" id="{CF87B535-14CD-5492-FCBB-102444039594}"/>
              </a:ext>
            </a:extLst>
          </p:cNvPr>
          <p:cNvPicPr>
            <a:picLocks noChangeAspect="1"/>
          </p:cNvPicPr>
          <p:nvPr/>
        </p:nvPicPr>
        <p:blipFill>
          <a:blip r:embed="rId6"/>
          <a:stretch>
            <a:fillRect/>
          </a:stretch>
        </p:blipFill>
        <p:spPr>
          <a:xfrm>
            <a:off x="2671698" y="1474831"/>
            <a:ext cx="6618605" cy="4491550"/>
          </a:xfrm>
          <a:prstGeom prst="rect">
            <a:avLst/>
          </a:prstGeom>
        </p:spPr>
      </p:pic>
      <p:sp>
        <p:nvSpPr>
          <p:cNvPr id="10" name="Google Shape;95;p16">
            <a:extLst>
              <a:ext uri="{FF2B5EF4-FFF2-40B4-BE49-F238E27FC236}">
                <a16:creationId xmlns:a16="http://schemas.microsoft.com/office/drawing/2014/main" id="{5F690EC6-D965-F0E7-8667-A01DD7F311BE}"/>
              </a:ext>
            </a:extLst>
          </p:cNvPr>
          <p:cNvSpPr txBox="1">
            <a:spLocks/>
          </p:cNvSpPr>
          <p:nvPr/>
        </p:nvSpPr>
        <p:spPr>
          <a:xfrm>
            <a:off x="3044570" y="557326"/>
            <a:ext cx="5735715" cy="953085"/>
          </a:xfrm>
          <a:prstGeom prst="rect">
            <a:avLst/>
          </a:prstGeom>
        </p:spPr>
        <p:txBody>
          <a:bodyPr spcFirstLastPara="1" vert="horz" wrap="square" lIns="121868" tIns="121868" rIns="121868" bIns="121868" rtlCol="0" anchor="ctr"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r>
              <a:rPr lang="es-CL" sz="2800" b="1" dirty="0">
                <a:latin typeface="Roboto" panose="02000000000000000000" pitchFamily="2" charset="0"/>
                <a:ea typeface="Roboto" panose="02000000000000000000" pitchFamily="2" charset="0"/>
              </a:rPr>
              <a:t>Presentación </a:t>
            </a:r>
            <a:r>
              <a:rPr lang="es-CL" sz="2800" b="1" dirty="0">
                <a:solidFill>
                  <a:srgbClr val="0070C0"/>
                </a:solidFill>
                <a:latin typeface="Roboto" panose="02000000000000000000" pitchFamily="2" charset="0"/>
                <a:ea typeface="Roboto" panose="02000000000000000000" pitchFamily="2" charset="0"/>
              </a:rPr>
              <a:t>Nota Final</a:t>
            </a:r>
          </a:p>
        </p:txBody>
      </p:sp>
    </p:spTree>
    <p:extLst>
      <p:ext uri="{BB962C8B-B14F-4D97-AF65-F5344CB8AC3E}">
        <p14:creationId xmlns:p14="http://schemas.microsoft.com/office/powerpoint/2010/main" val="74936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230D5-0CC2-F3C6-6697-6E8E0F198FB8}"/>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03FDA015-E578-3886-4D73-F1A492678A78}"/>
              </a:ext>
            </a:extLst>
          </p:cNvPr>
          <p:cNvGrpSpPr/>
          <p:nvPr/>
        </p:nvGrpSpPr>
        <p:grpSpPr>
          <a:xfrm>
            <a:off x="4525984" y="0"/>
            <a:ext cx="3091542" cy="228600"/>
            <a:chOff x="4550229" y="247425"/>
            <a:chExt cx="3091542" cy="228600"/>
          </a:xfrm>
        </p:grpSpPr>
        <p:pic>
          <p:nvPicPr>
            <p:cNvPr id="3" name="Imagen 2">
              <a:extLst>
                <a:ext uri="{FF2B5EF4-FFF2-40B4-BE49-F238E27FC236}">
                  <a16:creationId xmlns:a16="http://schemas.microsoft.com/office/drawing/2014/main" id="{E36C481B-65FE-2465-61D1-064AED7CD2FB}"/>
                </a:ext>
              </a:extLst>
            </p:cNvPr>
            <p:cNvPicPr>
              <a:picLocks noChangeAspect="1"/>
            </p:cNvPicPr>
            <p:nvPr/>
          </p:nvPicPr>
          <p:blipFill>
            <a:blip r:embed="rId3"/>
            <a:stretch>
              <a:fillRect/>
            </a:stretch>
          </p:blipFill>
          <p:spPr>
            <a:xfrm>
              <a:off x="4550229" y="247425"/>
              <a:ext cx="3091542" cy="228599"/>
            </a:xfrm>
            <a:prstGeom prst="rect">
              <a:avLst/>
            </a:prstGeom>
          </p:spPr>
        </p:pic>
        <p:pic>
          <p:nvPicPr>
            <p:cNvPr id="16" name="Imagen 15">
              <a:extLst>
                <a:ext uri="{FF2B5EF4-FFF2-40B4-BE49-F238E27FC236}">
                  <a16:creationId xmlns:a16="http://schemas.microsoft.com/office/drawing/2014/main" id="{7D17C9A6-3DD5-46F0-A4EA-E6DBE76ECF9B}"/>
                </a:ext>
              </a:extLst>
            </p:cNvPr>
            <p:cNvPicPr>
              <a:picLocks noChangeAspect="1"/>
            </p:cNvPicPr>
            <p:nvPr/>
          </p:nvPicPr>
          <p:blipFill rotWithShape="1">
            <a:blip r:embed="rId3"/>
            <a:srcRect r="59747"/>
            <a:stretch/>
          </p:blipFill>
          <p:spPr>
            <a:xfrm>
              <a:off x="4550229" y="247426"/>
              <a:ext cx="1386444" cy="228599"/>
            </a:xfrm>
            <a:prstGeom prst="rect">
              <a:avLst/>
            </a:prstGeom>
          </p:spPr>
        </p:pic>
      </p:grpSp>
      <p:pic>
        <p:nvPicPr>
          <p:cNvPr id="18" name="Imagen 17">
            <a:extLst>
              <a:ext uri="{FF2B5EF4-FFF2-40B4-BE49-F238E27FC236}">
                <a16:creationId xmlns:a16="http://schemas.microsoft.com/office/drawing/2014/main" id="{F00DA540-DA54-9C2B-68CE-EE3710A3F9DE}"/>
              </a:ext>
            </a:extLst>
          </p:cNvPr>
          <p:cNvPicPr>
            <a:picLocks noChangeAspect="1"/>
          </p:cNvPicPr>
          <p:nvPr/>
        </p:nvPicPr>
        <p:blipFill rotWithShape="1">
          <a:blip r:embed="rId4"/>
          <a:srcRect t="65580"/>
          <a:stretch/>
        </p:blipFill>
        <p:spPr>
          <a:xfrm>
            <a:off x="0" y="6785073"/>
            <a:ext cx="12192000" cy="88581"/>
          </a:xfrm>
          <a:prstGeom prst="rect">
            <a:avLst/>
          </a:prstGeom>
        </p:spPr>
      </p:pic>
      <p:pic>
        <p:nvPicPr>
          <p:cNvPr id="36" name="Imagen 35">
            <a:extLst>
              <a:ext uri="{FF2B5EF4-FFF2-40B4-BE49-F238E27FC236}">
                <a16:creationId xmlns:a16="http://schemas.microsoft.com/office/drawing/2014/main" id="{8BE51ACE-CDF1-9A64-E34E-4878898DADD1}"/>
              </a:ext>
            </a:extLst>
          </p:cNvPr>
          <p:cNvPicPr>
            <a:picLocks noChangeAspect="1"/>
          </p:cNvPicPr>
          <p:nvPr/>
        </p:nvPicPr>
        <p:blipFill>
          <a:blip r:embed="rId5">
            <a:alphaModFix amt="70000"/>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14812" y="288471"/>
            <a:ext cx="11559786" cy="381090"/>
          </a:xfrm>
          <a:prstGeom prst="rect">
            <a:avLst/>
          </a:prstGeom>
        </p:spPr>
      </p:pic>
      <p:sp>
        <p:nvSpPr>
          <p:cNvPr id="5" name="Rectángulo redondeado 4">
            <a:extLst>
              <a:ext uri="{FF2B5EF4-FFF2-40B4-BE49-F238E27FC236}">
                <a16:creationId xmlns:a16="http://schemas.microsoft.com/office/drawing/2014/main" id="{1F7359E5-72A3-F21D-B8CF-126CE56B6271}"/>
              </a:ext>
            </a:extLst>
          </p:cNvPr>
          <p:cNvSpPr/>
          <p:nvPr/>
        </p:nvSpPr>
        <p:spPr>
          <a:xfrm>
            <a:off x="225083" y="228599"/>
            <a:ext cx="11732455" cy="6439487"/>
          </a:xfrm>
          <a:prstGeom prst="roundRect">
            <a:avLst>
              <a:gd name="adj" fmla="val 1176"/>
            </a:avLst>
          </a:prstGeom>
          <a:noFill/>
          <a:ln w="127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4" name="Grupo 3">
            <a:extLst>
              <a:ext uri="{FF2B5EF4-FFF2-40B4-BE49-F238E27FC236}">
                <a16:creationId xmlns:a16="http://schemas.microsoft.com/office/drawing/2014/main" id="{498866ED-E147-4BD8-9B65-456C385C4B5A}"/>
              </a:ext>
            </a:extLst>
          </p:cNvPr>
          <p:cNvGrpSpPr/>
          <p:nvPr/>
        </p:nvGrpSpPr>
        <p:grpSpPr>
          <a:xfrm>
            <a:off x="268912" y="6323308"/>
            <a:ext cx="11605686" cy="268848"/>
            <a:chOff x="265517" y="5864670"/>
            <a:chExt cx="11605686" cy="268848"/>
          </a:xfrm>
        </p:grpSpPr>
        <p:sp>
          <p:nvSpPr>
            <p:cNvPr id="6" name="CuadroTexto 5">
              <a:extLst>
                <a:ext uri="{FF2B5EF4-FFF2-40B4-BE49-F238E27FC236}">
                  <a16:creationId xmlns:a16="http://schemas.microsoft.com/office/drawing/2014/main" id="{757E6F42-35CA-80D7-0B99-15E99E9EEC3C}"/>
                </a:ext>
              </a:extLst>
            </p:cNvPr>
            <p:cNvSpPr txBox="1"/>
            <p:nvPr/>
          </p:nvSpPr>
          <p:spPr>
            <a:xfrm>
              <a:off x="265517" y="5864670"/>
              <a:ext cx="4813249" cy="246221"/>
            </a:xfrm>
            <a:prstGeom prst="rect">
              <a:avLst/>
            </a:prstGeom>
            <a:noFill/>
          </p:spPr>
          <p:txBody>
            <a:bodyPr wrap="square" rtlCol="0">
              <a:spAutoFit/>
            </a:bodyPr>
            <a:lstStyle/>
            <a:p>
              <a:r>
                <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Agencia Nacional de Investigación y Desarrollo</a:t>
              </a:r>
            </a:p>
          </p:txBody>
        </p:sp>
        <p:sp>
          <p:nvSpPr>
            <p:cNvPr id="7" name="CuadroTexto 6">
              <a:extLst>
                <a:ext uri="{FF2B5EF4-FFF2-40B4-BE49-F238E27FC236}">
                  <a16:creationId xmlns:a16="http://schemas.microsoft.com/office/drawing/2014/main" id="{701308DD-CA01-9728-B602-6B58BFFE4B42}"/>
                </a:ext>
              </a:extLst>
            </p:cNvPr>
            <p:cNvSpPr txBox="1"/>
            <p:nvPr/>
          </p:nvSpPr>
          <p:spPr>
            <a:xfrm>
              <a:off x="11216595" y="5887297"/>
              <a:ext cx="654608" cy="246221"/>
            </a:xfrm>
            <a:prstGeom prst="rect">
              <a:avLst/>
            </a:prstGeom>
            <a:noFill/>
          </p:spPr>
          <p:txBody>
            <a:bodyPr wrap="square" rtlCol="0">
              <a:spAutoFit/>
            </a:bodyPr>
            <a:lstStyle/>
            <a:p>
              <a:r>
                <a:rPr lang="es-CL" sz="1000" b="1"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Anid</a:t>
              </a:r>
              <a:r>
                <a:rPr lang="es-CL" sz="1000" err="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.cl</a:t>
              </a:r>
              <a:endParaRPr lang="es-CL" sz="100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 name="Google Shape;95;p16">
            <a:extLst>
              <a:ext uri="{FF2B5EF4-FFF2-40B4-BE49-F238E27FC236}">
                <a16:creationId xmlns:a16="http://schemas.microsoft.com/office/drawing/2014/main" id="{6D1D5346-70C0-F4F5-CEA0-E73018D872D0}"/>
              </a:ext>
            </a:extLst>
          </p:cNvPr>
          <p:cNvSpPr txBox="1">
            <a:spLocks/>
          </p:cNvSpPr>
          <p:nvPr/>
        </p:nvSpPr>
        <p:spPr>
          <a:xfrm>
            <a:off x="2247017" y="735933"/>
            <a:ext cx="8431150" cy="953085"/>
          </a:xfrm>
          <a:prstGeom prst="rect">
            <a:avLst/>
          </a:prstGeom>
        </p:spPr>
        <p:txBody>
          <a:bodyPr spcFirstLastPara="1" vert="horz" wrap="square" lIns="121868" tIns="121868" rIns="121868" bIns="121868" rtlCol="0" anchor="ctr"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r>
              <a:rPr lang="es-CL" sz="2800" b="1" dirty="0">
                <a:latin typeface="Roboto" panose="02000000000000000000" pitchFamily="2" charset="0"/>
                <a:ea typeface="Roboto" panose="02000000000000000000" pitchFamily="2" charset="0"/>
              </a:rPr>
              <a:t>Presentación </a:t>
            </a:r>
            <a:r>
              <a:rPr lang="es-CL" sz="2800" b="1" dirty="0">
                <a:solidFill>
                  <a:srgbClr val="0070C0"/>
                </a:solidFill>
                <a:latin typeface="Roboto" panose="02000000000000000000" pitchFamily="2" charset="0"/>
                <a:ea typeface="Roboto" panose="02000000000000000000" pitchFamily="2" charset="0"/>
              </a:rPr>
              <a:t>Nota Final (conversión escala 1 al 7)</a:t>
            </a:r>
          </a:p>
        </p:txBody>
      </p:sp>
      <p:pic>
        <p:nvPicPr>
          <p:cNvPr id="11" name="Gráfico 10" descr="Casa con relleno sólido">
            <a:extLst>
              <a:ext uri="{FF2B5EF4-FFF2-40B4-BE49-F238E27FC236}">
                <a16:creationId xmlns:a16="http://schemas.microsoft.com/office/drawing/2014/main" id="{FB81C9B9-C8EF-024F-BDF0-FFC621E685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9297" y="2706364"/>
            <a:ext cx="1100328" cy="1100328"/>
          </a:xfrm>
          <a:prstGeom prst="rect">
            <a:avLst/>
          </a:prstGeom>
        </p:spPr>
      </p:pic>
      <p:pic>
        <p:nvPicPr>
          <p:cNvPr id="13" name="Gráfico 12" descr="Mochila con relleno sólido">
            <a:extLst>
              <a:ext uri="{FF2B5EF4-FFF2-40B4-BE49-F238E27FC236}">
                <a16:creationId xmlns:a16="http://schemas.microsoft.com/office/drawing/2014/main" id="{FF4A98B5-12D6-6A01-8E70-95EB692FBD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48038" y="2807978"/>
            <a:ext cx="1100328" cy="1100328"/>
          </a:xfrm>
          <a:prstGeom prst="rect">
            <a:avLst/>
          </a:prstGeom>
        </p:spPr>
      </p:pic>
      <p:pic>
        <p:nvPicPr>
          <p:cNvPr id="15" name="Gráfico 14" descr="Aprendizaje remoto de matemáticas con relleno sólido">
            <a:extLst>
              <a:ext uri="{FF2B5EF4-FFF2-40B4-BE49-F238E27FC236}">
                <a16:creationId xmlns:a16="http://schemas.microsoft.com/office/drawing/2014/main" id="{9E6CABCB-7829-A164-E841-50AF932D2C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19206" y="2752084"/>
            <a:ext cx="1008888" cy="1008888"/>
          </a:xfrm>
          <a:prstGeom prst="rect">
            <a:avLst/>
          </a:prstGeom>
        </p:spPr>
      </p:pic>
      <p:sp>
        <p:nvSpPr>
          <p:cNvPr id="22" name="CuadroTexto 21">
            <a:extLst>
              <a:ext uri="{FF2B5EF4-FFF2-40B4-BE49-F238E27FC236}">
                <a16:creationId xmlns:a16="http://schemas.microsoft.com/office/drawing/2014/main" id="{237E1D4A-470A-4AB1-2069-79D4B93A59EF}"/>
              </a:ext>
            </a:extLst>
          </p:cNvPr>
          <p:cNvSpPr txBox="1"/>
          <p:nvPr/>
        </p:nvSpPr>
        <p:spPr>
          <a:xfrm>
            <a:off x="580644" y="3938245"/>
            <a:ext cx="2834640" cy="369332"/>
          </a:xfrm>
          <a:prstGeom prst="rect">
            <a:avLst/>
          </a:prstGeom>
          <a:noFill/>
        </p:spPr>
        <p:txBody>
          <a:bodyPr wrap="square" rtlCol="0">
            <a:spAutoFit/>
          </a:bodyPr>
          <a:lstStyle/>
          <a:p>
            <a:r>
              <a:rPr lang="es-MX" dirty="0"/>
              <a:t>1) Universidad de pregrado</a:t>
            </a:r>
            <a:endParaRPr lang="es-CL" dirty="0"/>
          </a:p>
        </p:txBody>
      </p:sp>
      <p:sp>
        <p:nvSpPr>
          <p:cNvPr id="23" name="CuadroTexto 22">
            <a:extLst>
              <a:ext uri="{FF2B5EF4-FFF2-40B4-BE49-F238E27FC236}">
                <a16:creationId xmlns:a16="http://schemas.microsoft.com/office/drawing/2014/main" id="{1C79CE68-185C-20BA-72B7-1CC2C38EB445}"/>
              </a:ext>
            </a:extLst>
          </p:cNvPr>
          <p:cNvSpPr txBox="1"/>
          <p:nvPr/>
        </p:nvSpPr>
        <p:spPr>
          <a:xfrm>
            <a:off x="8252460" y="4035159"/>
            <a:ext cx="3491484" cy="369332"/>
          </a:xfrm>
          <a:prstGeom prst="rect">
            <a:avLst/>
          </a:prstGeom>
          <a:noFill/>
        </p:spPr>
        <p:txBody>
          <a:bodyPr wrap="square" rtlCol="0">
            <a:spAutoFit/>
          </a:bodyPr>
          <a:lstStyle/>
          <a:p>
            <a:r>
              <a:rPr lang="es-MX" dirty="0"/>
              <a:t>3) Universidad chilena de destino </a:t>
            </a:r>
            <a:endParaRPr lang="es-CL" dirty="0"/>
          </a:p>
        </p:txBody>
      </p:sp>
      <p:sp>
        <p:nvSpPr>
          <p:cNvPr id="24" name="CuadroTexto 23">
            <a:extLst>
              <a:ext uri="{FF2B5EF4-FFF2-40B4-BE49-F238E27FC236}">
                <a16:creationId xmlns:a16="http://schemas.microsoft.com/office/drawing/2014/main" id="{F37E857B-1910-CC4B-AD91-A39EDD964C80}"/>
              </a:ext>
            </a:extLst>
          </p:cNvPr>
          <p:cNvSpPr txBox="1"/>
          <p:nvPr/>
        </p:nvSpPr>
        <p:spPr>
          <a:xfrm>
            <a:off x="4004785" y="3916844"/>
            <a:ext cx="3658174" cy="923330"/>
          </a:xfrm>
          <a:prstGeom prst="rect">
            <a:avLst/>
          </a:prstGeom>
          <a:noFill/>
        </p:spPr>
        <p:txBody>
          <a:bodyPr wrap="square" rtlCol="0">
            <a:spAutoFit/>
          </a:bodyPr>
          <a:lstStyle/>
          <a:p>
            <a:r>
              <a:rPr lang="es-MX" dirty="0"/>
              <a:t>2) Institución de origen detalla escala original, especificando nota mínima, máxima y aprobatoria</a:t>
            </a:r>
            <a:endParaRPr lang="es-CL" dirty="0"/>
          </a:p>
        </p:txBody>
      </p:sp>
      <p:sp>
        <p:nvSpPr>
          <p:cNvPr id="25" name="CuadroTexto 24">
            <a:extLst>
              <a:ext uri="{FF2B5EF4-FFF2-40B4-BE49-F238E27FC236}">
                <a16:creationId xmlns:a16="http://schemas.microsoft.com/office/drawing/2014/main" id="{0604C2ED-C119-67EF-4591-C5A1C29D0072}"/>
              </a:ext>
            </a:extLst>
          </p:cNvPr>
          <p:cNvSpPr txBox="1"/>
          <p:nvPr/>
        </p:nvSpPr>
        <p:spPr>
          <a:xfrm>
            <a:off x="1595226" y="5344738"/>
            <a:ext cx="9265735" cy="646331"/>
          </a:xfrm>
          <a:prstGeom prst="rect">
            <a:avLst/>
          </a:prstGeom>
          <a:noFill/>
        </p:spPr>
        <p:txBody>
          <a:bodyPr wrap="square" rtlCol="0">
            <a:spAutoFit/>
          </a:bodyPr>
          <a:lstStyle/>
          <a:p>
            <a:pPr algn="ctr"/>
            <a:r>
              <a:rPr lang="es-MX" b="1" dirty="0"/>
              <a:t>Nota: En todos los casos se debe presentar el documento original de pregrado en donde se identifique la nota final, en escala distinta a la chilena, que fue convertida o no.</a:t>
            </a:r>
            <a:endParaRPr lang="es-CL" b="1" dirty="0"/>
          </a:p>
        </p:txBody>
      </p:sp>
    </p:spTree>
    <p:extLst>
      <p:ext uri="{BB962C8B-B14F-4D97-AF65-F5344CB8AC3E}">
        <p14:creationId xmlns:p14="http://schemas.microsoft.com/office/powerpoint/2010/main" val="25698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80">
                                          <p:stCondLst>
                                            <p:cond delay="0"/>
                                          </p:stCondLst>
                                        </p:cTn>
                                        <p:tgtEl>
                                          <p:spTgt spid="25"/>
                                        </p:tgtEl>
                                      </p:cBhvr>
                                    </p:animEffect>
                                    <p:anim calcmode="lin" valueType="num">
                                      <p:cBhvr>
                                        <p:cTn id="3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3" dur="26">
                                          <p:stCondLst>
                                            <p:cond delay="650"/>
                                          </p:stCondLst>
                                        </p:cTn>
                                        <p:tgtEl>
                                          <p:spTgt spid="25"/>
                                        </p:tgtEl>
                                      </p:cBhvr>
                                      <p:to x="100000" y="60000"/>
                                    </p:animScale>
                                    <p:animScale>
                                      <p:cBhvr>
                                        <p:cTn id="44" dur="166" decel="50000">
                                          <p:stCondLst>
                                            <p:cond delay="676"/>
                                          </p:stCondLst>
                                        </p:cTn>
                                        <p:tgtEl>
                                          <p:spTgt spid="25"/>
                                        </p:tgtEl>
                                      </p:cBhvr>
                                      <p:to x="100000" y="100000"/>
                                    </p:animScale>
                                    <p:animScale>
                                      <p:cBhvr>
                                        <p:cTn id="45" dur="26">
                                          <p:stCondLst>
                                            <p:cond delay="1312"/>
                                          </p:stCondLst>
                                        </p:cTn>
                                        <p:tgtEl>
                                          <p:spTgt spid="25"/>
                                        </p:tgtEl>
                                      </p:cBhvr>
                                      <p:to x="100000" y="80000"/>
                                    </p:animScale>
                                    <p:animScale>
                                      <p:cBhvr>
                                        <p:cTn id="46" dur="166" decel="50000">
                                          <p:stCondLst>
                                            <p:cond delay="1338"/>
                                          </p:stCondLst>
                                        </p:cTn>
                                        <p:tgtEl>
                                          <p:spTgt spid="25"/>
                                        </p:tgtEl>
                                      </p:cBhvr>
                                      <p:to x="100000" y="100000"/>
                                    </p:animScale>
                                    <p:animScale>
                                      <p:cBhvr>
                                        <p:cTn id="47" dur="26">
                                          <p:stCondLst>
                                            <p:cond delay="1642"/>
                                          </p:stCondLst>
                                        </p:cTn>
                                        <p:tgtEl>
                                          <p:spTgt spid="25"/>
                                        </p:tgtEl>
                                      </p:cBhvr>
                                      <p:to x="100000" y="90000"/>
                                    </p:animScale>
                                    <p:animScale>
                                      <p:cBhvr>
                                        <p:cTn id="48" dur="166" decel="50000">
                                          <p:stCondLst>
                                            <p:cond delay="1668"/>
                                          </p:stCondLst>
                                        </p:cTn>
                                        <p:tgtEl>
                                          <p:spTgt spid="25"/>
                                        </p:tgtEl>
                                      </p:cBhvr>
                                      <p:to x="100000" y="100000"/>
                                    </p:animScale>
                                    <p:animScale>
                                      <p:cBhvr>
                                        <p:cTn id="49" dur="26">
                                          <p:stCondLst>
                                            <p:cond delay="1808"/>
                                          </p:stCondLst>
                                        </p:cTn>
                                        <p:tgtEl>
                                          <p:spTgt spid="25"/>
                                        </p:tgtEl>
                                      </p:cBhvr>
                                      <p:to x="100000" y="95000"/>
                                    </p:animScale>
                                    <p:animScale>
                                      <p:cBhvr>
                                        <p:cTn id="5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658;p50">
            <a:extLst>
              <a:ext uri="{FF2B5EF4-FFF2-40B4-BE49-F238E27FC236}">
                <a16:creationId xmlns:a16="http://schemas.microsoft.com/office/drawing/2014/main" id="{9D42FA3F-F86B-5907-9F38-EE63BAF984C6}"/>
              </a:ext>
            </a:extLst>
          </p:cNvPr>
          <p:cNvSpPr txBox="1">
            <a:spLocks/>
          </p:cNvSpPr>
          <p:nvPr/>
        </p:nvSpPr>
        <p:spPr>
          <a:xfrm>
            <a:off x="237640" y="755518"/>
            <a:ext cx="6590966" cy="760602"/>
          </a:xfrm>
          <a:prstGeom prst="rect">
            <a:avLst/>
          </a:prstGeom>
        </p:spPr>
        <p:txBody>
          <a:bodyPr spcFirstLastPara="1" vert="horz" wrap="square" lIns="121868" tIns="121868" rIns="121868" bIns="121868" rtlCol="0" anchor="t" anchorCtr="0">
            <a:noAutofit/>
          </a:bodyPr>
          <a:lstStyle>
            <a:lvl1pPr algn="ctr" defTabSz="614751" rtl="0" eaLnBrk="1" latinLnBrk="0" hangingPunct="1">
              <a:spcBef>
                <a:spcPct val="0"/>
              </a:spcBef>
              <a:buNone/>
              <a:defRPr sz="5900" kern="1200">
                <a:solidFill>
                  <a:schemeClr val="tx1"/>
                </a:solidFill>
                <a:latin typeface="+mj-lt"/>
                <a:ea typeface="+mj-ea"/>
                <a:cs typeface="+mj-cs"/>
              </a:defRPr>
            </a:lvl1pPr>
          </a:lstStyle>
          <a:p>
            <a:pPr algn="l"/>
            <a:r>
              <a:rPr lang="es-CL" sz="2800" b="1" dirty="0">
                <a:latin typeface="Roboto" panose="02000000000000000000" pitchFamily="2" charset="0"/>
                <a:ea typeface="Roboto" panose="02000000000000000000" pitchFamily="2" charset="0"/>
              </a:rPr>
              <a:t>Características </a:t>
            </a:r>
            <a:r>
              <a:rPr lang="es-CL" sz="2800" b="1" dirty="0">
                <a:solidFill>
                  <a:srgbClr val="0070C0"/>
                </a:solidFill>
                <a:latin typeface="Roboto" panose="02000000000000000000" pitchFamily="2" charset="0"/>
                <a:ea typeface="Roboto" panose="02000000000000000000" pitchFamily="2" charset="0"/>
              </a:rPr>
              <a:t>generales a cumplir</a:t>
            </a:r>
          </a:p>
        </p:txBody>
      </p:sp>
      <p:sp>
        <p:nvSpPr>
          <p:cNvPr id="4" name="Google Shape;2659;p50">
            <a:extLst>
              <a:ext uri="{FF2B5EF4-FFF2-40B4-BE49-F238E27FC236}">
                <a16:creationId xmlns:a16="http://schemas.microsoft.com/office/drawing/2014/main" id="{08355FE4-3B86-EB2F-60FE-4C045B596B88}"/>
              </a:ext>
            </a:extLst>
          </p:cNvPr>
          <p:cNvSpPr txBox="1">
            <a:spLocks/>
          </p:cNvSpPr>
          <p:nvPr/>
        </p:nvSpPr>
        <p:spPr>
          <a:xfrm>
            <a:off x="4617471" y="2052963"/>
            <a:ext cx="2353387" cy="598244"/>
          </a:xfrm>
          <a:prstGeom prst="rect">
            <a:avLst/>
          </a:prstGeom>
        </p:spPr>
        <p:txBody>
          <a:bodyPr spcFirstLastPara="1" vert="horz" wrap="square" lIns="121868" tIns="121868" rIns="121868" bIns="121868" rtlCol="0" anchor="t" anchorCtr="0">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s-CL" sz="1600" b="1" dirty="0">
                <a:solidFill>
                  <a:srgbClr val="0070C0"/>
                </a:solidFill>
                <a:latin typeface="Roboto" panose="02000000000000000000" pitchFamily="2" charset="0"/>
                <a:ea typeface="Roboto" panose="02000000000000000000" pitchFamily="2" charset="0"/>
              </a:rPr>
              <a:t>Visualización</a:t>
            </a:r>
            <a:r>
              <a:rPr lang="es-CL" sz="1600" b="1" dirty="0">
                <a:solidFill>
                  <a:schemeClr val="bg2"/>
                </a:solidFill>
                <a:latin typeface="Roboto" panose="02000000000000000000" pitchFamily="2" charset="0"/>
                <a:ea typeface="Roboto" panose="02000000000000000000" pitchFamily="2" charset="0"/>
              </a:rPr>
              <a:t> </a:t>
            </a:r>
            <a:r>
              <a:rPr lang="es-CL" sz="1600" b="1" dirty="0">
                <a:latin typeface="Roboto" panose="02000000000000000000" pitchFamily="2" charset="0"/>
                <a:ea typeface="Roboto" panose="02000000000000000000" pitchFamily="2" charset="0"/>
              </a:rPr>
              <a:t>de los documentos</a:t>
            </a:r>
          </a:p>
        </p:txBody>
      </p:sp>
      <p:sp>
        <p:nvSpPr>
          <p:cNvPr id="5" name="Google Shape;2660;p50">
            <a:extLst>
              <a:ext uri="{FF2B5EF4-FFF2-40B4-BE49-F238E27FC236}">
                <a16:creationId xmlns:a16="http://schemas.microsoft.com/office/drawing/2014/main" id="{41A2E211-AE29-9C2C-7B18-FDB7ED3358B6}"/>
              </a:ext>
            </a:extLst>
          </p:cNvPr>
          <p:cNvSpPr txBox="1">
            <a:spLocks/>
          </p:cNvSpPr>
          <p:nvPr/>
        </p:nvSpPr>
        <p:spPr>
          <a:xfrm>
            <a:off x="4608271" y="2689374"/>
            <a:ext cx="2353387" cy="735408"/>
          </a:xfrm>
          <a:prstGeom prst="rect">
            <a:avLst/>
          </a:prstGeom>
        </p:spPr>
        <p:txBody>
          <a:bodyPr spcFirstLastPara="1" vert="horz" wrap="square" lIns="121868" tIns="121868" rIns="121868" bIns="121868" rtlCol="0" anchor="t" anchorCtr="0">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s-CL" sz="1200" dirty="0">
                <a:latin typeface="Roboto" panose="02000000000000000000" pitchFamily="2" charset="0"/>
                <a:ea typeface="Roboto" panose="02000000000000000000" pitchFamily="2" charset="0"/>
              </a:rPr>
              <a:t>Procurar que se visualicen lo mejor posible. Evitar fotos tomadas desde celular.</a:t>
            </a:r>
          </a:p>
        </p:txBody>
      </p:sp>
      <p:sp>
        <p:nvSpPr>
          <p:cNvPr id="6" name="Google Shape;2661;p50">
            <a:extLst>
              <a:ext uri="{FF2B5EF4-FFF2-40B4-BE49-F238E27FC236}">
                <a16:creationId xmlns:a16="http://schemas.microsoft.com/office/drawing/2014/main" id="{E17CA3B1-D01A-96A5-0E1E-54E99C3879BA}"/>
              </a:ext>
            </a:extLst>
          </p:cNvPr>
          <p:cNvSpPr txBox="1">
            <a:spLocks/>
          </p:cNvSpPr>
          <p:nvPr/>
        </p:nvSpPr>
        <p:spPr>
          <a:xfrm>
            <a:off x="8622424" y="2010965"/>
            <a:ext cx="2353387" cy="598244"/>
          </a:xfrm>
          <a:prstGeom prst="rect">
            <a:avLst/>
          </a:prstGeom>
        </p:spPr>
        <p:txBody>
          <a:bodyPr spcFirstLastPara="1" vert="horz" wrap="square" lIns="121868" tIns="121868" rIns="121868" bIns="121868" rtlCol="0" anchor="t" anchorCtr="0">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s-MX" sz="1600" b="1" dirty="0">
                <a:latin typeface="Roboto" panose="02000000000000000000" pitchFamily="2" charset="0"/>
                <a:ea typeface="Roboto" panose="02000000000000000000" pitchFamily="2" charset="0"/>
              </a:rPr>
              <a:t>Suscripción y/o </a:t>
            </a:r>
            <a:r>
              <a:rPr lang="es-MX" sz="1600" b="1" dirty="0">
                <a:solidFill>
                  <a:srgbClr val="0070C0"/>
                </a:solidFill>
                <a:latin typeface="Roboto" panose="02000000000000000000" pitchFamily="2" charset="0"/>
                <a:ea typeface="Roboto" panose="02000000000000000000" pitchFamily="2" charset="0"/>
              </a:rPr>
              <a:t>emisión oficial</a:t>
            </a:r>
          </a:p>
        </p:txBody>
      </p:sp>
      <p:sp>
        <p:nvSpPr>
          <p:cNvPr id="7" name="Google Shape;2662;p50">
            <a:extLst>
              <a:ext uri="{FF2B5EF4-FFF2-40B4-BE49-F238E27FC236}">
                <a16:creationId xmlns:a16="http://schemas.microsoft.com/office/drawing/2014/main" id="{19574C3F-5E79-0939-EEF0-C9188E22F5A9}"/>
              </a:ext>
            </a:extLst>
          </p:cNvPr>
          <p:cNvSpPr txBox="1">
            <a:spLocks/>
          </p:cNvSpPr>
          <p:nvPr/>
        </p:nvSpPr>
        <p:spPr>
          <a:xfrm>
            <a:off x="8177834" y="2695697"/>
            <a:ext cx="3324315" cy="735408"/>
          </a:xfrm>
          <a:prstGeom prst="rect">
            <a:avLst/>
          </a:prstGeom>
        </p:spPr>
        <p:txBody>
          <a:bodyPr spcFirstLastPara="1" vert="horz" wrap="square" lIns="121868" tIns="121868" rIns="121868" bIns="121868" rtlCol="0" anchor="t" anchorCtr="0">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s-MX" sz="1200" dirty="0">
                <a:latin typeface="Roboto" panose="02000000000000000000" pitchFamily="2" charset="0"/>
                <a:ea typeface="Roboto" panose="02000000000000000000" pitchFamily="2" charset="0"/>
              </a:rPr>
              <a:t>No se aceptarán insertas o pegadas en los documentos.</a:t>
            </a:r>
          </a:p>
          <a:p>
            <a:pPr marL="0" indent="0" algn="ctr">
              <a:buNone/>
            </a:pPr>
            <a:r>
              <a:rPr lang="es-MX" sz="1200" b="1" dirty="0">
                <a:solidFill>
                  <a:srgbClr val="FF0000"/>
                </a:solidFill>
                <a:latin typeface="Roboto" panose="02000000000000000000" pitchFamily="2" charset="0"/>
                <a:ea typeface="Roboto" panose="02000000000000000000" pitchFamily="2" charset="0"/>
              </a:rPr>
              <a:t>Desde 2027 se exigirá firma electrónica de los documentos</a:t>
            </a:r>
          </a:p>
        </p:txBody>
      </p:sp>
      <p:sp>
        <p:nvSpPr>
          <p:cNvPr id="15" name="Google Shape;2663;p50">
            <a:extLst>
              <a:ext uri="{FF2B5EF4-FFF2-40B4-BE49-F238E27FC236}">
                <a16:creationId xmlns:a16="http://schemas.microsoft.com/office/drawing/2014/main" id="{22A5FC4C-C434-5BF4-A52F-90F60BBE9A87}"/>
              </a:ext>
            </a:extLst>
          </p:cNvPr>
          <p:cNvSpPr txBox="1">
            <a:spLocks/>
          </p:cNvSpPr>
          <p:nvPr/>
        </p:nvSpPr>
        <p:spPr>
          <a:xfrm>
            <a:off x="869235" y="2189810"/>
            <a:ext cx="2353387" cy="853678"/>
          </a:xfrm>
          <a:prstGeom prst="rect">
            <a:avLst/>
          </a:prstGeom>
        </p:spPr>
        <p:txBody>
          <a:bodyPr spcFirstLastPara="1" vert="horz" wrap="square" lIns="121868" tIns="121868" rIns="121868" bIns="121868" rtlCol="0" anchor="t" anchorCtr="0">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s-MX" sz="1600" b="1" dirty="0">
                <a:latin typeface="Roboto" panose="02000000000000000000" pitchFamily="2" charset="0"/>
                <a:ea typeface="Roboto" panose="02000000000000000000" pitchFamily="2" charset="0"/>
              </a:rPr>
              <a:t>Digitalización de </a:t>
            </a:r>
            <a:r>
              <a:rPr lang="es-MX" sz="1600" b="1" dirty="0">
                <a:solidFill>
                  <a:srgbClr val="0070C0"/>
                </a:solidFill>
                <a:latin typeface="Roboto" panose="02000000000000000000" pitchFamily="2" charset="0"/>
                <a:ea typeface="Roboto" panose="02000000000000000000" pitchFamily="2" charset="0"/>
              </a:rPr>
              <a:t>todas sus páginas</a:t>
            </a:r>
          </a:p>
        </p:txBody>
      </p:sp>
      <p:sp>
        <p:nvSpPr>
          <p:cNvPr id="17" name="Google Shape;2665;p50">
            <a:extLst>
              <a:ext uri="{FF2B5EF4-FFF2-40B4-BE49-F238E27FC236}">
                <a16:creationId xmlns:a16="http://schemas.microsoft.com/office/drawing/2014/main" id="{5FCE6EE2-98C0-B5A8-1D99-5224A5FAB6F1}"/>
              </a:ext>
            </a:extLst>
          </p:cNvPr>
          <p:cNvSpPr txBox="1">
            <a:spLocks/>
          </p:cNvSpPr>
          <p:nvPr/>
        </p:nvSpPr>
        <p:spPr>
          <a:xfrm>
            <a:off x="5260744" y="4713745"/>
            <a:ext cx="2353387" cy="598244"/>
          </a:xfrm>
          <a:prstGeom prst="rect">
            <a:avLst/>
          </a:prstGeom>
        </p:spPr>
        <p:txBody>
          <a:bodyPr spcFirstLastPara="1" vert="horz" wrap="square" lIns="121868" tIns="121868" rIns="121868" bIns="121868" rtlCol="0" anchor="t" anchorCtr="0">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es-CL" sz="1600" b="1" dirty="0">
                <a:latin typeface="Roboto" panose="02000000000000000000" pitchFamily="2" charset="0"/>
                <a:ea typeface="Roboto" panose="02000000000000000000" pitchFamily="2" charset="0"/>
              </a:rPr>
              <a:t>Contenido</a:t>
            </a:r>
          </a:p>
        </p:txBody>
      </p:sp>
      <p:sp>
        <p:nvSpPr>
          <p:cNvPr id="18" name="Google Shape;2666;p50">
            <a:extLst>
              <a:ext uri="{FF2B5EF4-FFF2-40B4-BE49-F238E27FC236}">
                <a16:creationId xmlns:a16="http://schemas.microsoft.com/office/drawing/2014/main" id="{A4FAE659-ECD3-4A36-3123-8D4C2C52F56E}"/>
              </a:ext>
            </a:extLst>
          </p:cNvPr>
          <p:cNvSpPr txBox="1">
            <a:spLocks/>
          </p:cNvSpPr>
          <p:nvPr/>
        </p:nvSpPr>
        <p:spPr>
          <a:xfrm>
            <a:off x="4382259" y="5268654"/>
            <a:ext cx="2822586" cy="1537136"/>
          </a:xfrm>
          <a:prstGeom prst="rect">
            <a:avLst/>
          </a:prstGeom>
        </p:spPr>
        <p:txBody>
          <a:bodyPr spcFirstLastPara="1" vert="horz" wrap="square" lIns="121868" tIns="121868" rIns="121868" bIns="121868" rtlCol="0" anchor="t" anchorCtr="0">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s-MX" sz="1200" dirty="0">
                <a:latin typeface="Roboto" panose="02000000000000000000" pitchFamily="2" charset="0"/>
                <a:ea typeface="Roboto" panose="02000000000000000000" pitchFamily="2" charset="0"/>
              </a:rPr>
              <a:t>Asegurarse de que el documento posea la información y las características solicitadas por las bases. </a:t>
            </a:r>
          </a:p>
        </p:txBody>
      </p:sp>
      <p:sp>
        <p:nvSpPr>
          <p:cNvPr id="19" name="Google Shape;2670;p50">
            <a:extLst>
              <a:ext uri="{FF2B5EF4-FFF2-40B4-BE49-F238E27FC236}">
                <a16:creationId xmlns:a16="http://schemas.microsoft.com/office/drawing/2014/main" id="{FE6EBAF2-0444-2175-BD90-6E9E5E183465}"/>
              </a:ext>
            </a:extLst>
          </p:cNvPr>
          <p:cNvSpPr txBox="1">
            <a:spLocks/>
          </p:cNvSpPr>
          <p:nvPr/>
        </p:nvSpPr>
        <p:spPr>
          <a:xfrm>
            <a:off x="587569" y="5295472"/>
            <a:ext cx="2822585" cy="735408"/>
          </a:xfrm>
          <a:prstGeom prst="rect">
            <a:avLst/>
          </a:prstGeom>
        </p:spPr>
        <p:txBody>
          <a:bodyPr spcFirstLastPara="1" vert="horz" wrap="square" lIns="121868" tIns="121868" rIns="121868" bIns="121868" rtlCol="0" anchor="t" anchorCtr="0">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s-MX" sz="1200" dirty="0">
                <a:latin typeface="Roboto" panose="02000000000000000000" pitchFamily="2" charset="0"/>
                <a:ea typeface="Roboto" panose="02000000000000000000" pitchFamily="2" charset="0"/>
              </a:rPr>
              <a:t>Deben ser emitidos en español o inglés, de lo contrario se debe acompañar/agregar la traducción oficial de ellos.</a:t>
            </a:r>
          </a:p>
        </p:txBody>
      </p:sp>
      <p:sp>
        <p:nvSpPr>
          <p:cNvPr id="20" name="Google Shape;2665;p50">
            <a:extLst>
              <a:ext uri="{FF2B5EF4-FFF2-40B4-BE49-F238E27FC236}">
                <a16:creationId xmlns:a16="http://schemas.microsoft.com/office/drawing/2014/main" id="{5689943F-0AB3-A7DB-7201-0574C3DD1285}"/>
              </a:ext>
            </a:extLst>
          </p:cNvPr>
          <p:cNvSpPr txBox="1">
            <a:spLocks/>
          </p:cNvSpPr>
          <p:nvPr/>
        </p:nvSpPr>
        <p:spPr>
          <a:xfrm>
            <a:off x="8314392" y="4789205"/>
            <a:ext cx="2868678" cy="598244"/>
          </a:xfrm>
          <a:prstGeom prst="rect">
            <a:avLst/>
          </a:prstGeom>
          <a:noFill/>
          <a:ln>
            <a:noFill/>
          </a:ln>
        </p:spPr>
        <p:txBody>
          <a:bodyPr spcFirstLastPara="1" wrap="square" lIns="121868" tIns="121868" rIns="121868" bIns="121868"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Open Sans"/>
              <a:buNone/>
              <a:defRPr sz="2000" b="1" i="0" u="none" strike="noStrike" cap="none">
                <a:solidFill>
                  <a:schemeClr val="dk1"/>
                </a:solidFill>
                <a:latin typeface="Oswald"/>
                <a:ea typeface="Oswald"/>
                <a:cs typeface="Oswald"/>
                <a:sym typeface="Oswald"/>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r>
              <a:rPr lang="es-CL" sz="1600" dirty="0">
                <a:latin typeface="Roboto" panose="02000000000000000000" pitchFamily="2" charset="0"/>
                <a:ea typeface="Roboto" panose="02000000000000000000" pitchFamily="2" charset="0"/>
              </a:rPr>
              <a:t>Atributos de </a:t>
            </a:r>
            <a:r>
              <a:rPr lang="es-CL" sz="1600" dirty="0">
                <a:solidFill>
                  <a:srgbClr val="0070C0"/>
                </a:solidFill>
                <a:latin typeface="Roboto" panose="02000000000000000000" pitchFamily="2" charset="0"/>
                <a:ea typeface="Roboto" panose="02000000000000000000" pitchFamily="2" charset="0"/>
              </a:rPr>
              <a:t>archivo</a:t>
            </a:r>
          </a:p>
        </p:txBody>
      </p:sp>
      <p:sp>
        <p:nvSpPr>
          <p:cNvPr id="21" name="Google Shape;2666;p50">
            <a:extLst>
              <a:ext uri="{FF2B5EF4-FFF2-40B4-BE49-F238E27FC236}">
                <a16:creationId xmlns:a16="http://schemas.microsoft.com/office/drawing/2014/main" id="{41B3EDD1-D1AC-ACD3-477D-DDA278C26C34}"/>
              </a:ext>
            </a:extLst>
          </p:cNvPr>
          <p:cNvSpPr txBox="1">
            <a:spLocks/>
          </p:cNvSpPr>
          <p:nvPr/>
        </p:nvSpPr>
        <p:spPr>
          <a:xfrm>
            <a:off x="8144760" y="5311989"/>
            <a:ext cx="3150662" cy="1150168"/>
          </a:xfrm>
          <a:prstGeom prst="rect">
            <a:avLst/>
          </a:prstGeom>
          <a:noFill/>
          <a:ln>
            <a:noFill/>
          </a:ln>
        </p:spPr>
        <p:txBody>
          <a:bodyPr spcFirstLastPara="1" wrap="square" lIns="121868" tIns="121868" rIns="121868" bIns="121868"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r>
              <a:rPr lang="es-MX" sz="1200" dirty="0">
                <a:latin typeface="Roboto" panose="02000000000000000000" pitchFamily="2" charset="0"/>
                <a:ea typeface="Roboto" panose="02000000000000000000" pitchFamily="2" charset="0"/>
              </a:rPr>
              <a:t>Documento en formato PDF</a:t>
            </a:r>
          </a:p>
          <a:p>
            <a:pPr marL="0" indent="0"/>
            <a:r>
              <a:rPr lang="es-MX" sz="1200" dirty="0">
                <a:latin typeface="Roboto" panose="02000000000000000000" pitchFamily="2" charset="0"/>
                <a:ea typeface="Roboto" panose="02000000000000000000" pitchFamily="2" charset="0"/>
              </a:rPr>
              <a:t>NO debe superar los 2Mb.</a:t>
            </a:r>
          </a:p>
          <a:p>
            <a:pPr marL="0" indent="0"/>
            <a:r>
              <a:rPr lang="es-MX" sz="1200" dirty="0">
                <a:latin typeface="Roboto" panose="02000000000000000000" pitchFamily="2" charset="0"/>
                <a:ea typeface="Roboto" panose="02000000000000000000" pitchFamily="2" charset="0"/>
              </a:rPr>
              <a:t>NO debe venir encriptado y/o protegido</a:t>
            </a:r>
          </a:p>
        </p:txBody>
      </p:sp>
      <p:grpSp>
        <p:nvGrpSpPr>
          <p:cNvPr id="22" name="Google Shape;9640;p71">
            <a:extLst>
              <a:ext uri="{FF2B5EF4-FFF2-40B4-BE49-F238E27FC236}">
                <a16:creationId xmlns:a16="http://schemas.microsoft.com/office/drawing/2014/main" id="{A1130509-E659-4AE6-A2EF-BF6C1C414051}"/>
              </a:ext>
            </a:extLst>
          </p:cNvPr>
          <p:cNvGrpSpPr/>
          <p:nvPr/>
        </p:nvGrpSpPr>
        <p:grpSpPr>
          <a:xfrm>
            <a:off x="1746902" y="1695801"/>
            <a:ext cx="472332" cy="476671"/>
            <a:chOff x="-45673275" y="3199325"/>
            <a:chExt cx="299325" cy="302075"/>
          </a:xfrm>
          <a:solidFill>
            <a:schemeClr val="tx1"/>
          </a:solidFill>
        </p:grpSpPr>
        <p:sp>
          <p:nvSpPr>
            <p:cNvPr id="23" name="Google Shape;9641;p71">
              <a:extLst>
                <a:ext uri="{FF2B5EF4-FFF2-40B4-BE49-F238E27FC236}">
                  <a16:creationId xmlns:a16="http://schemas.microsoft.com/office/drawing/2014/main" id="{326292AB-E3DA-0AF2-173E-984DAE65214D}"/>
                </a:ext>
              </a:extLst>
            </p:cNvPr>
            <p:cNvSpPr/>
            <p:nvPr/>
          </p:nvSpPr>
          <p:spPr>
            <a:xfrm>
              <a:off x="-45672500" y="3199325"/>
              <a:ext cx="298550" cy="194175"/>
            </a:xfrm>
            <a:custGeom>
              <a:avLst/>
              <a:gdLst/>
              <a:ahLst/>
              <a:cxnLst/>
              <a:rect l="l" t="t" r="r" b="b"/>
              <a:pathLst>
                <a:path w="11942" h="7767" extrusionOk="0">
                  <a:moveTo>
                    <a:pt x="5947" y="0"/>
                  </a:moveTo>
                  <a:cubicBezTo>
                    <a:pt x="5884" y="0"/>
                    <a:pt x="5829" y="16"/>
                    <a:pt x="5798" y="47"/>
                  </a:cubicBezTo>
                  <a:lnTo>
                    <a:pt x="158" y="3607"/>
                  </a:lnTo>
                  <a:cubicBezTo>
                    <a:pt x="32" y="3670"/>
                    <a:pt x="1" y="3765"/>
                    <a:pt x="1" y="3922"/>
                  </a:cubicBezTo>
                  <a:cubicBezTo>
                    <a:pt x="1" y="4017"/>
                    <a:pt x="64" y="4143"/>
                    <a:pt x="158" y="4237"/>
                  </a:cubicBezTo>
                  <a:lnTo>
                    <a:pt x="5735" y="7735"/>
                  </a:lnTo>
                  <a:cubicBezTo>
                    <a:pt x="5798" y="7766"/>
                    <a:pt x="5861" y="7766"/>
                    <a:pt x="5955" y="7766"/>
                  </a:cubicBezTo>
                  <a:cubicBezTo>
                    <a:pt x="6018" y="7766"/>
                    <a:pt x="6050" y="7766"/>
                    <a:pt x="6144" y="7735"/>
                  </a:cubicBezTo>
                  <a:lnTo>
                    <a:pt x="11784" y="4237"/>
                  </a:lnTo>
                  <a:cubicBezTo>
                    <a:pt x="11878" y="4143"/>
                    <a:pt x="11941" y="4080"/>
                    <a:pt x="11941" y="3922"/>
                  </a:cubicBezTo>
                  <a:cubicBezTo>
                    <a:pt x="11941" y="3796"/>
                    <a:pt x="11847" y="3670"/>
                    <a:pt x="11784" y="3607"/>
                  </a:cubicBezTo>
                  <a:lnTo>
                    <a:pt x="6144" y="47"/>
                  </a:lnTo>
                  <a:cubicBezTo>
                    <a:pt x="6081" y="16"/>
                    <a:pt x="6010" y="0"/>
                    <a:pt x="5947" y="0"/>
                  </a:cubicBezTo>
                  <a:close/>
                </a:path>
              </a:pathLst>
            </a:custGeom>
            <a:grpFill/>
            <a:ln>
              <a:noFill/>
            </a:ln>
          </p:spPr>
          <p:txBody>
            <a:bodyPr spcFirstLastPara="1" wrap="square" lIns="121868" tIns="121868" rIns="121868" bIns="121868" anchor="ctr" anchorCtr="0">
              <a:noAutofit/>
            </a:bodyPr>
            <a:lstStyle/>
            <a:p>
              <a:endParaRPr sz="3199" dirty="0">
                <a:ln>
                  <a:solidFill>
                    <a:schemeClr val="bg2"/>
                  </a:solidFill>
                </a:ln>
                <a:solidFill>
                  <a:schemeClr val="bg2"/>
                </a:solidFill>
              </a:endParaRPr>
            </a:p>
          </p:txBody>
        </p:sp>
        <p:sp>
          <p:nvSpPr>
            <p:cNvPr id="24" name="Google Shape;9642;p71">
              <a:extLst>
                <a:ext uri="{FF2B5EF4-FFF2-40B4-BE49-F238E27FC236}">
                  <a16:creationId xmlns:a16="http://schemas.microsoft.com/office/drawing/2014/main" id="{838AB97D-8E1F-8430-D6D2-2B960C730B7C}"/>
                </a:ext>
              </a:extLst>
            </p:cNvPr>
            <p:cNvSpPr/>
            <p:nvPr/>
          </p:nvSpPr>
          <p:spPr>
            <a:xfrm>
              <a:off x="-45673275" y="3387150"/>
              <a:ext cx="299325" cy="114250"/>
            </a:xfrm>
            <a:custGeom>
              <a:avLst/>
              <a:gdLst/>
              <a:ahLst/>
              <a:cxnLst/>
              <a:rect l="l" t="t" r="r" b="b"/>
              <a:pathLst>
                <a:path w="11973" h="4570" extrusionOk="0">
                  <a:moveTo>
                    <a:pt x="693" y="1"/>
                  </a:moveTo>
                  <a:lnTo>
                    <a:pt x="158" y="348"/>
                  </a:lnTo>
                  <a:cubicBezTo>
                    <a:pt x="32" y="411"/>
                    <a:pt x="0" y="505"/>
                    <a:pt x="0" y="663"/>
                  </a:cubicBezTo>
                  <a:cubicBezTo>
                    <a:pt x="0" y="789"/>
                    <a:pt x="63" y="883"/>
                    <a:pt x="158" y="978"/>
                  </a:cubicBezTo>
                  <a:lnTo>
                    <a:pt x="5797" y="4506"/>
                  </a:lnTo>
                  <a:cubicBezTo>
                    <a:pt x="5829" y="4569"/>
                    <a:pt x="5892" y="4569"/>
                    <a:pt x="5986" y="4569"/>
                  </a:cubicBezTo>
                  <a:cubicBezTo>
                    <a:pt x="6049" y="4569"/>
                    <a:pt x="6112" y="4569"/>
                    <a:pt x="6175" y="4506"/>
                  </a:cubicBezTo>
                  <a:lnTo>
                    <a:pt x="11815" y="978"/>
                  </a:lnTo>
                  <a:cubicBezTo>
                    <a:pt x="11941" y="883"/>
                    <a:pt x="11972" y="820"/>
                    <a:pt x="11972" y="663"/>
                  </a:cubicBezTo>
                  <a:cubicBezTo>
                    <a:pt x="11972" y="537"/>
                    <a:pt x="11878" y="411"/>
                    <a:pt x="11815" y="348"/>
                  </a:cubicBezTo>
                  <a:lnTo>
                    <a:pt x="11248" y="1"/>
                  </a:lnTo>
                  <a:lnTo>
                    <a:pt x="6175" y="3151"/>
                  </a:lnTo>
                  <a:cubicBezTo>
                    <a:pt x="6144" y="3183"/>
                    <a:pt x="6049" y="3183"/>
                    <a:pt x="5986" y="3183"/>
                  </a:cubicBezTo>
                  <a:cubicBezTo>
                    <a:pt x="5892" y="3183"/>
                    <a:pt x="5860" y="3183"/>
                    <a:pt x="5797" y="3151"/>
                  </a:cubicBezTo>
                  <a:lnTo>
                    <a:pt x="693" y="1"/>
                  </a:lnTo>
                  <a:close/>
                </a:path>
              </a:pathLst>
            </a:custGeom>
            <a:grpFill/>
            <a:ln>
              <a:noFill/>
            </a:ln>
          </p:spPr>
          <p:txBody>
            <a:bodyPr spcFirstLastPara="1" wrap="square" lIns="121868" tIns="121868" rIns="121868" bIns="121868" anchor="ctr" anchorCtr="0">
              <a:noAutofit/>
            </a:bodyPr>
            <a:lstStyle/>
            <a:p>
              <a:endParaRPr sz="3199" dirty="0">
                <a:ln>
                  <a:solidFill>
                    <a:schemeClr val="bg2"/>
                  </a:solidFill>
                </a:ln>
                <a:solidFill>
                  <a:schemeClr val="bg2"/>
                </a:solidFill>
              </a:endParaRPr>
            </a:p>
          </p:txBody>
        </p:sp>
        <p:sp>
          <p:nvSpPr>
            <p:cNvPr id="25" name="Google Shape;9643;p71">
              <a:extLst>
                <a:ext uri="{FF2B5EF4-FFF2-40B4-BE49-F238E27FC236}">
                  <a16:creationId xmlns:a16="http://schemas.microsoft.com/office/drawing/2014/main" id="{D3E16821-48A1-10D8-4473-E799D8AB43D1}"/>
                </a:ext>
              </a:extLst>
            </p:cNvPr>
            <p:cNvSpPr/>
            <p:nvPr/>
          </p:nvSpPr>
          <p:spPr>
            <a:xfrm>
              <a:off x="-45673275" y="3334400"/>
              <a:ext cx="299325" cy="113425"/>
            </a:xfrm>
            <a:custGeom>
              <a:avLst/>
              <a:gdLst/>
              <a:ahLst/>
              <a:cxnLst/>
              <a:rect l="l" t="t" r="r" b="b"/>
              <a:pathLst>
                <a:path w="11973" h="4537" extrusionOk="0">
                  <a:moveTo>
                    <a:pt x="693" y="0"/>
                  </a:moveTo>
                  <a:lnTo>
                    <a:pt x="158" y="378"/>
                  </a:lnTo>
                  <a:cubicBezTo>
                    <a:pt x="32" y="441"/>
                    <a:pt x="0" y="536"/>
                    <a:pt x="0" y="693"/>
                  </a:cubicBezTo>
                  <a:cubicBezTo>
                    <a:pt x="0" y="851"/>
                    <a:pt x="63" y="914"/>
                    <a:pt x="158" y="1008"/>
                  </a:cubicBezTo>
                  <a:lnTo>
                    <a:pt x="5797" y="4505"/>
                  </a:lnTo>
                  <a:cubicBezTo>
                    <a:pt x="5829" y="4537"/>
                    <a:pt x="5892" y="4537"/>
                    <a:pt x="5986" y="4537"/>
                  </a:cubicBezTo>
                  <a:cubicBezTo>
                    <a:pt x="6049" y="4537"/>
                    <a:pt x="6112" y="4537"/>
                    <a:pt x="6175" y="4505"/>
                  </a:cubicBezTo>
                  <a:lnTo>
                    <a:pt x="11815" y="1008"/>
                  </a:lnTo>
                  <a:cubicBezTo>
                    <a:pt x="11941" y="914"/>
                    <a:pt x="11972" y="851"/>
                    <a:pt x="11972" y="693"/>
                  </a:cubicBezTo>
                  <a:cubicBezTo>
                    <a:pt x="11972" y="536"/>
                    <a:pt x="11878" y="441"/>
                    <a:pt x="11815" y="378"/>
                  </a:cubicBezTo>
                  <a:lnTo>
                    <a:pt x="11248" y="0"/>
                  </a:lnTo>
                  <a:lnTo>
                    <a:pt x="6175" y="3214"/>
                  </a:lnTo>
                  <a:cubicBezTo>
                    <a:pt x="6144" y="3245"/>
                    <a:pt x="6049" y="3245"/>
                    <a:pt x="5986" y="3245"/>
                  </a:cubicBezTo>
                  <a:cubicBezTo>
                    <a:pt x="5892" y="3245"/>
                    <a:pt x="5860" y="3245"/>
                    <a:pt x="5797" y="3214"/>
                  </a:cubicBezTo>
                  <a:lnTo>
                    <a:pt x="693" y="0"/>
                  </a:lnTo>
                  <a:close/>
                </a:path>
              </a:pathLst>
            </a:custGeom>
            <a:grpFill/>
            <a:ln>
              <a:noFill/>
            </a:ln>
          </p:spPr>
          <p:txBody>
            <a:bodyPr spcFirstLastPara="1" wrap="square" lIns="121868" tIns="121868" rIns="121868" bIns="121868" anchor="ctr" anchorCtr="0">
              <a:noAutofit/>
            </a:bodyPr>
            <a:lstStyle/>
            <a:p>
              <a:endParaRPr sz="3199" dirty="0">
                <a:ln>
                  <a:solidFill>
                    <a:schemeClr val="bg2"/>
                  </a:solidFill>
                </a:ln>
                <a:solidFill>
                  <a:schemeClr val="bg2"/>
                </a:solidFill>
              </a:endParaRPr>
            </a:p>
          </p:txBody>
        </p:sp>
      </p:grpSp>
      <p:grpSp>
        <p:nvGrpSpPr>
          <p:cNvPr id="26" name="Google Shape;9408;p71">
            <a:extLst>
              <a:ext uri="{FF2B5EF4-FFF2-40B4-BE49-F238E27FC236}">
                <a16:creationId xmlns:a16="http://schemas.microsoft.com/office/drawing/2014/main" id="{C6812973-7A67-5101-24F3-14EF9C752AEE}"/>
              </a:ext>
            </a:extLst>
          </p:cNvPr>
          <p:cNvGrpSpPr/>
          <p:nvPr/>
        </p:nvGrpSpPr>
        <p:grpSpPr>
          <a:xfrm>
            <a:off x="5529780" y="1545851"/>
            <a:ext cx="473554" cy="474816"/>
            <a:chOff x="-48630025" y="3199700"/>
            <a:chExt cx="300100" cy="300900"/>
          </a:xfrm>
          <a:solidFill>
            <a:schemeClr val="tx1"/>
          </a:solidFill>
        </p:grpSpPr>
        <p:sp>
          <p:nvSpPr>
            <p:cNvPr id="27" name="Google Shape;9409;p71">
              <a:extLst>
                <a:ext uri="{FF2B5EF4-FFF2-40B4-BE49-F238E27FC236}">
                  <a16:creationId xmlns:a16="http://schemas.microsoft.com/office/drawing/2014/main" id="{0C9E3731-76DB-CEE9-3387-023E6179D3A2}"/>
                </a:ext>
              </a:extLst>
            </p:cNvPr>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grpFill/>
            <a:ln>
              <a:noFill/>
            </a:ln>
          </p:spPr>
          <p:txBody>
            <a:bodyPr spcFirstLastPara="1" wrap="square" lIns="121868" tIns="121868" rIns="121868" bIns="121868" anchor="ctr" anchorCtr="0">
              <a:noAutofit/>
            </a:bodyPr>
            <a:lstStyle/>
            <a:p>
              <a:endParaRPr sz="3199" dirty="0"/>
            </a:p>
          </p:txBody>
        </p:sp>
        <p:sp>
          <p:nvSpPr>
            <p:cNvPr id="28" name="Google Shape;9410;p71">
              <a:extLst>
                <a:ext uri="{FF2B5EF4-FFF2-40B4-BE49-F238E27FC236}">
                  <a16:creationId xmlns:a16="http://schemas.microsoft.com/office/drawing/2014/main" id="{B1E7259A-F804-65BD-1616-578CCE854767}"/>
                </a:ext>
              </a:extLst>
            </p:cNvPr>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grpFill/>
            <a:ln>
              <a:noFill/>
            </a:ln>
          </p:spPr>
          <p:txBody>
            <a:bodyPr spcFirstLastPara="1" wrap="square" lIns="121868" tIns="121868" rIns="121868" bIns="121868" anchor="ctr" anchorCtr="0">
              <a:noAutofit/>
            </a:bodyPr>
            <a:lstStyle/>
            <a:p>
              <a:endParaRPr sz="3199" dirty="0"/>
            </a:p>
          </p:txBody>
        </p:sp>
        <p:sp>
          <p:nvSpPr>
            <p:cNvPr id="29" name="Google Shape;9411;p71">
              <a:extLst>
                <a:ext uri="{FF2B5EF4-FFF2-40B4-BE49-F238E27FC236}">
                  <a16:creationId xmlns:a16="http://schemas.microsoft.com/office/drawing/2014/main" id="{D1EA04F6-2CBD-29E7-E56B-0C51DFD80263}"/>
                </a:ext>
              </a:extLst>
            </p:cNvPr>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grpFill/>
            <a:ln>
              <a:noFill/>
            </a:ln>
          </p:spPr>
          <p:txBody>
            <a:bodyPr spcFirstLastPara="1" wrap="square" lIns="121868" tIns="121868" rIns="121868" bIns="121868" anchor="ctr" anchorCtr="0">
              <a:noAutofit/>
            </a:bodyPr>
            <a:lstStyle/>
            <a:p>
              <a:endParaRPr sz="3199" dirty="0"/>
            </a:p>
          </p:txBody>
        </p:sp>
      </p:grpSp>
      <p:grpSp>
        <p:nvGrpSpPr>
          <p:cNvPr id="30" name="Google Shape;8979;p70">
            <a:extLst>
              <a:ext uri="{FF2B5EF4-FFF2-40B4-BE49-F238E27FC236}">
                <a16:creationId xmlns:a16="http://schemas.microsoft.com/office/drawing/2014/main" id="{800FE49A-75D3-BFFA-9B43-B3895DC8C3DE}"/>
              </a:ext>
            </a:extLst>
          </p:cNvPr>
          <p:cNvGrpSpPr/>
          <p:nvPr/>
        </p:nvGrpSpPr>
        <p:grpSpPr>
          <a:xfrm>
            <a:off x="1853574" y="4104336"/>
            <a:ext cx="471404" cy="472132"/>
            <a:chOff x="-31093575" y="3552550"/>
            <a:chExt cx="291450" cy="291900"/>
          </a:xfrm>
          <a:solidFill>
            <a:schemeClr val="tx1"/>
          </a:solidFill>
        </p:grpSpPr>
        <p:sp>
          <p:nvSpPr>
            <p:cNvPr id="31" name="Google Shape;8980;p70">
              <a:extLst>
                <a:ext uri="{FF2B5EF4-FFF2-40B4-BE49-F238E27FC236}">
                  <a16:creationId xmlns:a16="http://schemas.microsoft.com/office/drawing/2014/main" id="{47C18265-F11B-A193-3D13-82DF774CFA1F}"/>
                </a:ext>
              </a:extLst>
            </p:cNvPr>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121868" tIns="121868" rIns="121868" bIns="121868" anchor="ctr" anchorCtr="0">
              <a:noAutofit/>
            </a:bodyPr>
            <a:lstStyle/>
            <a:p>
              <a:endParaRPr sz="3199" dirty="0"/>
            </a:p>
          </p:txBody>
        </p:sp>
        <p:sp>
          <p:nvSpPr>
            <p:cNvPr id="32" name="Google Shape;8981;p70">
              <a:extLst>
                <a:ext uri="{FF2B5EF4-FFF2-40B4-BE49-F238E27FC236}">
                  <a16:creationId xmlns:a16="http://schemas.microsoft.com/office/drawing/2014/main" id="{0AC81109-439B-0796-E8D2-885B6E01D31C}"/>
                </a:ext>
              </a:extLst>
            </p:cNvPr>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121868" tIns="121868" rIns="121868" bIns="121868" anchor="ctr" anchorCtr="0">
              <a:noAutofit/>
            </a:bodyPr>
            <a:lstStyle/>
            <a:p>
              <a:endParaRPr sz="3199" dirty="0"/>
            </a:p>
          </p:txBody>
        </p:sp>
        <p:sp>
          <p:nvSpPr>
            <p:cNvPr id="33" name="Google Shape;8982;p70">
              <a:extLst>
                <a:ext uri="{FF2B5EF4-FFF2-40B4-BE49-F238E27FC236}">
                  <a16:creationId xmlns:a16="http://schemas.microsoft.com/office/drawing/2014/main" id="{5414C6AA-3AAE-B5AF-5203-168416A6B95F}"/>
                </a:ext>
              </a:extLst>
            </p:cNvPr>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121868" tIns="121868" rIns="121868" bIns="121868" anchor="ctr" anchorCtr="0">
              <a:noAutofit/>
            </a:bodyPr>
            <a:lstStyle/>
            <a:p>
              <a:endParaRPr sz="3199" dirty="0"/>
            </a:p>
          </p:txBody>
        </p:sp>
        <p:sp>
          <p:nvSpPr>
            <p:cNvPr id="34" name="Google Shape;8983;p70">
              <a:extLst>
                <a:ext uri="{FF2B5EF4-FFF2-40B4-BE49-F238E27FC236}">
                  <a16:creationId xmlns:a16="http://schemas.microsoft.com/office/drawing/2014/main" id="{BD223098-D1F9-7907-3D92-BF6F4F279A7D}"/>
                </a:ext>
              </a:extLst>
            </p:cNvPr>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121868" tIns="121868" rIns="121868" bIns="121868" anchor="ctr" anchorCtr="0">
              <a:noAutofit/>
            </a:bodyPr>
            <a:lstStyle/>
            <a:p>
              <a:endParaRPr sz="3199" dirty="0"/>
            </a:p>
          </p:txBody>
        </p:sp>
      </p:grpSp>
      <p:grpSp>
        <p:nvGrpSpPr>
          <p:cNvPr id="35" name="Google Shape;8528;p69">
            <a:extLst>
              <a:ext uri="{FF2B5EF4-FFF2-40B4-BE49-F238E27FC236}">
                <a16:creationId xmlns:a16="http://schemas.microsoft.com/office/drawing/2014/main" id="{1302BB72-8403-E20E-2F50-664D42CB5565}"/>
              </a:ext>
            </a:extLst>
          </p:cNvPr>
          <p:cNvGrpSpPr/>
          <p:nvPr/>
        </p:nvGrpSpPr>
        <p:grpSpPr>
          <a:xfrm>
            <a:off x="5691821" y="4210303"/>
            <a:ext cx="467910" cy="462947"/>
            <a:chOff x="946175" y="3619500"/>
            <a:chExt cx="296975" cy="293825"/>
          </a:xfrm>
          <a:solidFill>
            <a:schemeClr val="tx1"/>
          </a:solidFill>
        </p:grpSpPr>
        <p:sp>
          <p:nvSpPr>
            <p:cNvPr id="36" name="Google Shape;8529;p69">
              <a:extLst>
                <a:ext uri="{FF2B5EF4-FFF2-40B4-BE49-F238E27FC236}">
                  <a16:creationId xmlns:a16="http://schemas.microsoft.com/office/drawing/2014/main" id="{B672F73A-907E-58CE-75DC-845B189345BA}"/>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121868" tIns="121868" rIns="121868" bIns="121868" anchor="ctr" anchorCtr="0">
              <a:noAutofit/>
            </a:bodyPr>
            <a:lstStyle/>
            <a:p>
              <a:endParaRPr sz="3199" dirty="0"/>
            </a:p>
          </p:txBody>
        </p:sp>
        <p:sp>
          <p:nvSpPr>
            <p:cNvPr id="37" name="Google Shape;8530;p69">
              <a:extLst>
                <a:ext uri="{FF2B5EF4-FFF2-40B4-BE49-F238E27FC236}">
                  <a16:creationId xmlns:a16="http://schemas.microsoft.com/office/drawing/2014/main" id="{BEE2A6F2-1B3F-C08C-0A6A-90832FC91555}"/>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121868" tIns="121868" rIns="121868" bIns="121868" anchor="ctr" anchorCtr="0">
              <a:noAutofit/>
            </a:bodyPr>
            <a:lstStyle/>
            <a:p>
              <a:endParaRPr sz="3199" dirty="0"/>
            </a:p>
          </p:txBody>
        </p:sp>
        <p:sp>
          <p:nvSpPr>
            <p:cNvPr id="38" name="Google Shape;8531;p69">
              <a:extLst>
                <a:ext uri="{FF2B5EF4-FFF2-40B4-BE49-F238E27FC236}">
                  <a16:creationId xmlns:a16="http://schemas.microsoft.com/office/drawing/2014/main" id="{84FC333E-8467-651F-2D99-5B1EB8F32FF2}"/>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121868" tIns="121868" rIns="121868" bIns="121868" anchor="ctr" anchorCtr="0">
              <a:noAutofit/>
            </a:bodyPr>
            <a:lstStyle/>
            <a:p>
              <a:endParaRPr sz="3199" dirty="0"/>
            </a:p>
          </p:txBody>
        </p:sp>
        <p:sp>
          <p:nvSpPr>
            <p:cNvPr id="39" name="Google Shape;8532;p69">
              <a:extLst>
                <a:ext uri="{FF2B5EF4-FFF2-40B4-BE49-F238E27FC236}">
                  <a16:creationId xmlns:a16="http://schemas.microsoft.com/office/drawing/2014/main" id="{5ADE485F-1331-3725-1778-B2B9673E217C}"/>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121868" tIns="121868" rIns="121868" bIns="121868" anchor="ctr" anchorCtr="0">
              <a:noAutofit/>
            </a:bodyPr>
            <a:lstStyle/>
            <a:p>
              <a:endParaRPr sz="3199" dirty="0"/>
            </a:p>
          </p:txBody>
        </p:sp>
        <p:sp>
          <p:nvSpPr>
            <p:cNvPr id="40" name="Google Shape;8533;p69">
              <a:extLst>
                <a:ext uri="{FF2B5EF4-FFF2-40B4-BE49-F238E27FC236}">
                  <a16:creationId xmlns:a16="http://schemas.microsoft.com/office/drawing/2014/main" id="{2F4F136C-369B-C7B3-09CC-103B1B944C8A}"/>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121868" tIns="121868" rIns="121868" bIns="121868" anchor="ctr" anchorCtr="0">
              <a:noAutofit/>
            </a:bodyPr>
            <a:lstStyle/>
            <a:p>
              <a:endParaRPr sz="3199" dirty="0"/>
            </a:p>
          </p:txBody>
        </p:sp>
        <p:sp>
          <p:nvSpPr>
            <p:cNvPr id="41" name="Google Shape;8534;p69">
              <a:extLst>
                <a:ext uri="{FF2B5EF4-FFF2-40B4-BE49-F238E27FC236}">
                  <a16:creationId xmlns:a16="http://schemas.microsoft.com/office/drawing/2014/main" id="{52CA38F7-972A-07F0-00C2-87B46345A84E}"/>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121868" tIns="121868" rIns="121868" bIns="121868" anchor="ctr" anchorCtr="0">
              <a:noAutofit/>
            </a:bodyPr>
            <a:lstStyle/>
            <a:p>
              <a:endParaRPr sz="3199" dirty="0"/>
            </a:p>
          </p:txBody>
        </p:sp>
      </p:grpSp>
      <p:grpSp>
        <p:nvGrpSpPr>
          <p:cNvPr id="42" name="Google Shape;9491;p71">
            <a:extLst>
              <a:ext uri="{FF2B5EF4-FFF2-40B4-BE49-F238E27FC236}">
                <a16:creationId xmlns:a16="http://schemas.microsoft.com/office/drawing/2014/main" id="{9AC25F4D-CE8C-8D46-3D38-B1A0701BB2D8}"/>
              </a:ext>
            </a:extLst>
          </p:cNvPr>
          <p:cNvGrpSpPr/>
          <p:nvPr/>
        </p:nvGrpSpPr>
        <p:grpSpPr>
          <a:xfrm>
            <a:off x="9500120" y="4218057"/>
            <a:ext cx="473554" cy="474816"/>
            <a:chOff x="-46409700" y="3569100"/>
            <a:chExt cx="300100" cy="300900"/>
          </a:xfrm>
          <a:solidFill>
            <a:schemeClr val="tx1"/>
          </a:solidFill>
        </p:grpSpPr>
        <p:sp>
          <p:nvSpPr>
            <p:cNvPr id="43" name="Google Shape;9492;p71">
              <a:extLst>
                <a:ext uri="{FF2B5EF4-FFF2-40B4-BE49-F238E27FC236}">
                  <a16:creationId xmlns:a16="http://schemas.microsoft.com/office/drawing/2014/main" id="{13D9D0B7-4636-1844-BA79-B72722AAD701}"/>
                </a:ext>
              </a:extLst>
            </p:cNvPr>
            <p:cNvSpPr/>
            <p:nvPr/>
          </p:nvSpPr>
          <p:spPr>
            <a:xfrm>
              <a:off x="-46234850" y="3569100"/>
              <a:ext cx="18125" cy="52800"/>
            </a:xfrm>
            <a:custGeom>
              <a:avLst/>
              <a:gdLst/>
              <a:ahLst/>
              <a:cxnLst/>
              <a:rect l="l" t="t" r="r" b="b"/>
              <a:pathLst>
                <a:path w="725" h="2112" extrusionOk="0">
                  <a:moveTo>
                    <a:pt x="0" y="1"/>
                  </a:moveTo>
                  <a:lnTo>
                    <a:pt x="0" y="2111"/>
                  </a:lnTo>
                  <a:lnTo>
                    <a:pt x="725" y="2111"/>
                  </a:lnTo>
                  <a:lnTo>
                    <a:pt x="725" y="1"/>
                  </a:lnTo>
                  <a:close/>
                </a:path>
              </a:pathLst>
            </a:custGeom>
            <a:grpFill/>
            <a:ln>
              <a:noFill/>
            </a:ln>
          </p:spPr>
          <p:txBody>
            <a:bodyPr spcFirstLastPara="1" wrap="square" lIns="121868" tIns="121868" rIns="121868" bIns="121868" anchor="ctr" anchorCtr="0">
              <a:noAutofit/>
            </a:bodyPr>
            <a:lstStyle/>
            <a:p>
              <a:endParaRPr sz="3199" dirty="0"/>
            </a:p>
          </p:txBody>
        </p:sp>
        <p:sp>
          <p:nvSpPr>
            <p:cNvPr id="44" name="Google Shape;9493;p71">
              <a:extLst>
                <a:ext uri="{FF2B5EF4-FFF2-40B4-BE49-F238E27FC236}">
                  <a16:creationId xmlns:a16="http://schemas.microsoft.com/office/drawing/2014/main" id="{46682B7C-BC7D-D9BA-48A9-1CB1A4C8F4CA}"/>
                </a:ext>
              </a:extLst>
            </p:cNvPr>
            <p:cNvSpPr/>
            <p:nvPr/>
          </p:nvSpPr>
          <p:spPr>
            <a:xfrm>
              <a:off x="-46270300" y="3745525"/>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grpFill/>
            <a:ln>
              <a:noFill/>
            </a:ln>
          </p:spPr>
          <p:txBody>
            <a:bodyPr spcFirstLastPara="1" wrap="square" lIns="121868" tIns="121868" rIns="121868" bIns="121868" anchor="ctr" anchorCtr="0">
              <a:noAutofit/>
            </a:bodyPr>
            <a:lstStyle/>
            <a:p>
              <a:endParaRPr sz="3199" dirty="0"/>
            </a:p>
          </p:txBody>
        </p:sp>
        <p:sp>
          <p:nvSpPr>
            <p:cNvPr id="45" name="Google Shape;9494;p71">
              <a:extLst>
                <a:ext uri="{FF2B5EF4-FFF2-40B4-BE49-F238E27FC236}">
                  <a16:creationId xmlns:a16="http://schemas.microsoft.com/office/drawing/2014/main" id="{135B412E-A48D-9C52-0D84-7ABAFED20834}"/>
                </a:ext>
              </a:extLst>
            </p:cNvPr>
            <p:cNvSpPr/>
            <p:nvPr/>
          </p:nvSpPr>
          <p:spPr>
            <a:xfrm>
              <a:off x="-46305750" y="3710875"/>
              <a:ext cx="89025" cy="88225"/>
            </a:xfrm>
            <a:custGeom>
              <a:avLst/>
              <a:gdLst/>
              <a:ahLst/>
              <a:cxnLst/>
              <a:rect l="l" t="t" r="r" b="b"/>
              <a:pathLst>
                <a:path w="3561" h="3529" extrusionOk="0">
                  <a:moveTo>
                    <a:pt x="1765" y="662"/>
                  </a:moveTo>
                  <a:cubicBezTo>
                    <a:pt x="2364" y="662"/>
                    <a:pt x="2836" y="1135"/>
                    <a:pt x="2836" y="1733"/>
                  </a:cubicBezTo>
                  <a:cubicBezTo>
                    <a:pt x="2836" y="2332"/>
                    <a:pt x="2364" y="2804"/>
                    <a:pt x="1765" y="2804"/>
                  </a:cubicBezTo>
                  <a:cubicBezTo>
                    <a:pt x="1198" y="2804"/>
                    <a:pt x="725" y="2332"/>
                    <a:pt x="725" y="1733"/>
                  </a:cubicBezTo>
                  <a:cubicBezTo>
                    <a:pt x="725" y="1135"/>
                    <a:pt x="1198" y="662"/>
                    <a:pt x="1765" y="662"/>
                  </a:cubicBezTo>
                  <a:close/>
                  <a:moveTo>
                    <a:pt x="1765" y="0"/>
                  </a:moveTo>
                  <a:cubicBezTo>
                    <a:pt x="788" y="0"/>
                    <a:pt x="1" y="788"/>
                    <a:pt x="1" y="1765"/>
                  </a:cubicBezTo>
                  <a:cubicBezTo>
                    <a:pt x="1" y="2741"/>
                    <a:pt x="788" y="3529"/>
                    <a:pt x="1765" y="3529"/>
                  </a:cubicBezTo>
                  <a:cubicBezTo>
                    <a:pt x="2773" y="3529"/>
                    <a:pt x="3561" y="2741"/>
                    <a:pt x="3561" y="1765"/>
                  </a:cubicBezTo>
                  <a:cubicBezTo>
                    <a:pt x="3561" y="788"/>
                    <a:pt x="2773" y="0"/>
                    <a:pt x="1765" y="0"/>
                  </a:cubicBezTo>
                  <a:close/>
                </a:path>
              </a:pathLst>
            </a:custGeom>
            <a:grpFill/>
            <a:ln>
              <a:noFill/>
            </a:ln>
          </p:spPr>
          <p:txBody>
            <a:bodyPr spcFirstLastPara="1" wrap="square" lIns="121868" tIns="121868" rIns="121868" bIns="121868" anchor="ctr" anchorCtr="0">
              <a:noAutofit/>
            </a:bodyPr>
            <a:lstStyle/>
            <a:p>
              <a:endParaRPr sz="3199" dirty="0"/>
            </a:p>
          </p:txBody>
        </p:sp>
        <p:sp>
          <p:nvSpPr>
            <p:cNvPr id="46" name="Google Shape;9495;p71">
              <a:extLst>
                <a:ext uri="{FF2B5EF4-FFF2-40B4-BE49-F238E27FC236}">
                  <a16:creationId xmlns:a16="http://schemas.microsoft.com/office/drawing/2014/main" id="{14ADDFEC-FE16-2395-2E06-16F1D0C18AFA}"/>
                </a:ext>
              </a:extLst>
            </p:cNvPr>
            <p:cNvSpPr/>
            <p:nvPr/>
          </p:nvSpPr>
          <p:spPr>
            <a:xfrm>
              <a:off x="-46409700" y="3569900"/>
              <a:ext cx="300100" cy="300100"/>
            </a:xfrm>
            <a:custGeom>
              <a:avLst/>
              <a:gdLst/>
              <a:ahLst/>
              <a:cxnLst/>
              <a:rect l="l" t="t" r="r" b="b"/>
              <a:pathLst>
                <a:path w="12004" h="12004" extrusionOk="0">
                  <a:moveTo>
                    <a:pt x="5923" y="4978"/>
                  </a:moveTo>
                  <a:cubicBezTo>
                    <a:pt x="7278" y="4978"/>
                    <a:pt x="8381" y="6081"/>
                    <a:pt x="8381" y="7404"/>
                  </a:cubicBezTo>
                  <a:cubicBezTo>
                    <a:pt x="8412" y="8758"/>
                    <a:pt x="7309" y="9830"/>
                    <a:pt x="5923" y="9830"/>
                  </a:cubicBezTo>
                  <a:cubicBezTo>
                    <a:pt x="4600" y="9830"/>
                    <a:pt x="3497" y="8727"/>
                    <a:pt x="3497" y="7404"/>
                  </a:cubicBezTo>
                  <a:cubicBezTo>
                    <a:pt x="3497" y="6081"/>
                    <a:pt x="4600" y="4978"/>
                    <a:pt x="5923" y="4978"/>
                  </a:cubicBezTo>
                  <a:close/>
                  <a:moveTo>
                    <a:pt x="2426" y="9861"/>
                  </a:moveTo>
                  <a:cubicBezTo>
                    <a:pt x="2647" y="9861"/>
                    <a:pt x="2773" y="10019"/>
                    <a:pt x="2773" y="10208"/>
                  </a:cubicBezTo>
                  <a:cubicBezTo>
                    <a:pt x="2773" y="10397"/>
                    <a:pt x="2647" y="10554"/>
                    <a:pt x="2426" y="10554"/>
                  </a:cubicBezTo>
                  <a:lnTo>
                    <a:pt x="1733" y="10554"/>
                  </a:lnTo>
                  <a:cubicBezTo>
                    <a:pt x="1512" y="10554"/>
                    <a:pt x="1386" y="10397"/>
                    <a:pt x="1386" y="10208"/>
                  </a:cubicBezTo>
                  <a:cubicBezTo>
                    <a:pt x="1386" y="10019"/>
                    <a:pt x="1512" y="9861"/>
                    <a:pt x="1733" y="9861"/>
                  </a:cubicBezTo>
                  <a:close/>
                  <a:moveTo>
                    <a:pt x="347" y="0"/>
                  </a:moveTo>
                  <a:cubicBezTo>
                    <a:pt x="158" y="0"/>
                    <a:pt x="0" y="158"/>
                    <a:pt x="0" y="347"/>
                  </a:cubicBezTo>
                  <a:lnTo>
                    <a:pt x="0" y="11657"/>
                  </a:lnTo>
                  <a:cubicBezTo>
                    <a:pt x="0" y="11846"/>
                    <a:pt x="158" y="12003"/>
                    <a:pt x="347" y="12003"/>
                  </a:cubicBezTo>
                  <a:lnTo>
                    <a:pt x="11657" y="12003"/>
                  </a:lnTo>
                  <a:cubicBezTo>
                    <a:pt x="11846" y="12003"/>
                    <a:pt x="12004" y="11846"/>
                    <a:pt x="12004" y="11657"/>
                  </a:cubicBezTo>
                  <a:lnTo>
                    <a:pt x="12004" y="2489"/>
                  </a:lnTo>
                  <a:cubicBezTo>
                    <a:pt x="11909" y="2331"/>
                    <a:pt x="11878" y="2237"/>
                    <a:pt x="11846" y="2205"/>
                  </a:cubicBezTo>
                  <a:lnTo>
                    <a:pt x="9830" y="189"/>
                  </a:lnTo>
                  <a:lnTo>
                    <a:pt x="9830" y="3875"/>
                  </a:lnTo>
                  <a:cubicBezTo>
                    <a:pt x="9830" y="4064"/>
                    <a:pt x="9672" y="4222"/>
                    <a:pt x="9483" y="4222"/>
                  </a:cubicBezTo>
                  <a:lnTo>
                    <a:pt x="2458" y="4222"/>
                  </a:lnTo>
                  <a:cubicBezTo>
                    <a:pt x="2269" y="4222"/>
                    <a:pt x="2111" y="4064"/>
                    <a:pt x="2111" y="3875"/>
                  </a:cubicBezTo>
                  <a:lnTo>
                    <a:pt x="2111" y="0"/>
                  </a:lnTo>
                  <a:close/>
                </a:path>
              </a:pathLst>
            </a:custGeom>
            <a:grpFill/>
            <a:ln>
              <a:noFill/>
            </a:ln>
          </p:spPr>
          <p:txBody>
            <a:bodyPr spcFirstLastPara="1" wrap="square" lIns="121868" tIns="121868" rIns="121868" bIns="121868" anchor="ctr" anchorCtr="0">
              <a:noAutofit/>
            </a:bodyPr>
            <a:lstStyle/>
            <a:p>
              <a:endParaRPr sz="3199" dirty="0"/>
            </a:p>
          </p:txBody>
        </p:sp>
        <p:sp>
          <p:nvSpPr>
            <p:cNvPr id="47" name="Google Shape;9496;p71">
              <a:extLst>
                <a:ext uri="{FF2B5EF4-FFF2-40B4-BE49-F238E27FC236}">
                  <a16:creationId xmlns:a16="http://schemas.microsoft.com/office/drawing/2014/main" id="{8183D9A1-F494-8B56-E0A5-BA517ED502D8}"/>
                </a:ext>
              </a:extLst>
            </p:cNvPr>
            <p:cNvSpPr/>
            <p:nvPr/>
          </p:nvSpPr>
          <p:spPr>
            <a:xfrm>
              <a:off x="-46341175" y="3569100"/>
              <a:ext cx="159125" cy="87450"/>
            </a:xfrm>
            <a:custGeom>
              <a:avLst/>
              <a:gdLst/>
              <a:ahLst/>
              <a:cxnLst/>
              <a:rect l="l" t="t" r="r" b="b"/>
              <a:pathLst>
                <a:path w="6365" h="3498" extrusionOk="0">
                  <a:moveTo>
                    <a:pt x="0" y="1"/>
                  </a:moveTo>
                  <a:lnTo>
                    <a:pt x="0" y="3498"/>
                  </a:lnTo>
                  <a:lnTo>
                    <a:pt x="6364" y="3498"/>
                  </a:lnTo>
                  <a:lnTo>
                    <a:pt x="6364" y="1"/>
                  </a:lnTo>
                  <a:lnTo>
                    <a:pt x="5640" y="1"/>
                  </a:lnTo>
                  <a:lnTo>
                    <a:pt x="5640" y="2426"/>
                  </a:lnTo>
                  <a:cubicBezTo>
                    <a:pt x="5640" y="2647"/>
                    <a:pt x="5482" y="2773"/>
                    <a:pt x="5293" y="2773"/>
                  </a:cubicBezTo>
                  <a:lnTo>
                    <a:pt x="3875" y="2773"/>
                  </a:lnTo>
                  <a:cubicBezTo>
                    <a:pt x="3655" y="2773"/>
                    <a:pt x="3497" y="2647"/>
                    <a:pt x="3497" y="2426"/>
                  </a:cubicBezTo>
                  <a:lnTo>
                    <a:pt x="3497" y="1"/>
                  </a:lnTo>
                  <a:close/>
                </a:path>
              </a:pathLst>
            </a:custGeom>
            <a:grpFill/>
            <a:ln>
              <a:noFill/>
            </a:ln>
          </p:spPr>
          <p:txBody>
            <a:bodyPr spcFirstLastPara="1" wrap="square" lIns="121868" tIns="121868" rIns="121868" bIns="121868" anchor="ctr" anchorCtr="0">
              <a:noAutofit/>
            </a:bodyPr>
            <a:lstStyle/>
            <a:p>
              <a:endParaRPr sz="3199" dirty="0"/>
            </a:p>
          </p:txBody>
        </p:sp>
      </p:grpSp>
      <p:sp>
        <p:nvSpPr>
          <p:cNvPr id="50" name="Rectángulo 49">
            <a:extLst>
              <a:ext uri="{FF2B5EF4-FFF2-40B4-BE49-F238E27FC236}">
                <a16:creationId xmlns:a16="http://schemas.microsoft.com/office/drawing/2014/main" id="{FFC134B2-EF42-8B18-15B7-4C11EEE8B05E}"/>
              </a:ext>
            </a:extLst>
          </p:cNvPr>
          <p:cNvSpPr/>
          <p:nvPr/>
        </p:nvSpPr>
        <p:spPr>
          <a:xfrm>
            <a:off x="9147923" y="168483"/>
            <a:ext cx="3336371" cy="646331"/>
          </a:xfrm>
          <a:prstGeom prst="rect">
            <a:avLst/>
          </a:prstGeom>
        </p:spPr>
        <p:txBody>
          <a:bodyPr wrap="square">
            <a:spAutoFit/>
          </a:bodyPr>
          <a:lstStyle/>
          <a:p>
            <a:r>
              <a:rPr lang="es-ES" b="1" dirty="0">
                <a:solidFill>
                  <a:schemeClr val="bg1"/>
                </a:solidFill>
                <a:latin typeface="Roboto" panose="02000000000000000000" pitchFamily="2" charset="0"/>
                <a:ea typeface="Roboto" panose="02000000000000000000" pitchFamily="2" charset="0"/>
                <a:cs typeface="Verdana" panose="020B0604030504040204" pitchFamily="34" charset="0"/>
              </a:rPr>
              <a:t>Lee con atención las bases concursales </a:t>
            </a:r>
            <a:endParaRPr lang="es-CL" sz="1050" b="1" dirty="0">
              <a:solidFill>
                <a:schemeClr val="bg1"/>
              </a:solidFill>
              <a:latin typeface="Roboto" panose="02000000000000000000" pitchFamily="2" charset="0"/>
              <a:ea typeface="Roboto" panose="02000000000000000000" pitchFamily="2" charset="0"/>
              <a:cs typeface="Verdana" panose="020B0604030504040204" pitchFamily="34" charset="0"/>
            </a:endParaRPr>
          </a:p>
        </p:txBody>
      </p:sp>
      <p:grpSp>
        <p:nvGrpSpPr>
          <p:cNvPr id="51" name="Google Shape;8061;p68">
            <a:extLst>
              <a:ext uri="{FF2B5EF4-FFF2-40B4-BE49-F238E27FC236}">
                <a16:creationId xmlns:a16="http://schemas.microsoft.com/office/drawing/2014/main" id="{E1836032-1B73-2B56-D07A-7423260059ED}"/>
              </a:ext>
            </a:extLst>
          </p:cNvPr>
          <p:cNvGrpSpPr/>
          <p:nvPr/>
        </p:nvGrpSpPr>
        <p:grpSpPr>
          <a:xfrm>
            <a:off x="9540477" y="1520863"/>
            <a:ext cx="471109" cy="475818"/>
            <a:chOff x="-37804925" y="3953450"/>
            <a:chExt cx="315075" cy="318225"/>
          </a:xfrm>
          <a:solidFill>
            <a:schemeClr val="tx1"/>
          </a:solidFill>
        </p:grpSpPr>
        <p:sp>
          <p:nvSpPr>
            <p:cNvPr id="52" name="Google Shape;8062;p68">
              <a:extLst>
                <a:ext uri="{FF2B5EF4-FFF2-40B4-BE49-F238E27FC236}">
                  <a16:creationId xmlns:a16="http://schemas.microsoft.com/office/drawing/2014/main" id="{676CDECF-724A-4677-0E15-B11A4B948ABA}"/>
                </a:ext>
              </a:extLst>
            </p:cNvPr>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endParaRPr dirty="0"/>
            </a:p>
          </p:txBody>
        </p:sp>
        <p:sp>
          <p:nvSpPr>
            <p:cNvPr id="53" name="Google Shape;8063;p68">
              <a:extLst>
                <a:ext uri="{FF2B5EF4-FFF2-40B4-BE49-F238E27FC236}">
                  <a16:creationId xmlns:a16="http://schemas.microsoft.com/office/drawing/2014/main" id="{262A4F92-6AAC-D850-0793-E87E2371952E}"/>
                </a:ext>
              </a:extLst>
            </p:cNvPr>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endParaRPr dirty="0"/>
            </a:p>
          </p:txBody>
        </p:sp>
        <p:sp>
          <p:nvSpPr>
            <p:cNvPr id="54" name="Google Shape;8064;p68">
              <a:extLst>
                <a:ext uri="{FF2B5EF4-FFF2-40B4-BE49-F238E27FC236}">
                  <a16:creationId xmlns:a16="http://schemas.microsoft.com/office/drawing/2014/main" id="{660250E2-E8E4-D345-C306-13DAC45BE36C}"/>
                </a:ext>
              </a:extLst>
            </p:cNvPr>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endParaRPr dirty="0"/>
            </a:p>
          </p:txBody>
        </p:sp>
      </p:grpSp>
      <p:sp>
        <p:nvSpPr>
          <p:cNvPr id="55" name="Google Shape;2663;p50">
            <a:extLst>
              <a:ext uri="{FF2B5EF4-FFF2-40B4-BE49-F238E27FC236}">
                <a16:creationId xmlns:a16="http://schemas.microsoft.com/office/drawing/2014/main" id="{1E23921B-7DD1-81AC-2C62-2CA3EA971154}"/>
              </a:ext>
            </a:extLst>
          </p:cNvPr>
          <p:cNvSpPr txBox="1">
            <a:spLocks/>
          </p:cNvSpPr>
          <p:nvPr/>
        </p:nvSpPr>
        <p:spPr>
          <a:xfrm>
            <a:off x="822168" y="4668190"/>
            <a:ext cx="2353387" cy="407717"/>
          </a:xfrm>
          <a:prstGeom prst="rect">
            <a:avLst/>
          </a:prstGeom>
        </p:spPr>
        <p:txBody>
          <a:bodyPr spcFirstLastPara="1" vert="horz" wrap="square" lIns="121868" tIns="121868" rIns="121868" bIns="121868" rtlCol="0" anchor="t" anchorCtr="0">
            <a:noAutofit/>
          </a:bodyPr>
          <a:lst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s-MX" sz="1600" b="1" dirty="0">
                <a:latin typeface="Roboto" panose="02000000000000000000" pitchFamily="2" charset="0"/>
                <a:ea typeface="Roboto" panose="02000000000000000000" pitchFamily="2" charset="0"/>
              </a:rPr>
              <a:t>Idioma de emisión y </a:t>
            </a:r>
            <a:r>
              <a:rPr lang="es-MX" sz="1600" b="1" dirty="0">
                <a:solidFill>
                  <a:srgbClr val="0070C0"/>
                </a:solidFill>
                <a:latin typeface="Roboto" panose="02000000000000000000" pitchFamily="2" charset="0"/>
                <a:ea typeface="Roboto" panose="02000000000000000000" pitchFamily="2" charset="0"/>
              </a:rPr>
              <a:t>traducción</a:t>
            </a:r>
          </a:p>
        </p:txBody>
      </p:sp>
      <p:grpSp>
        <p:nvGrpSpPr>
          <p:cNvPr id="56" name="Google Shape;476;p24">
            <a:extLst>
              <a:ext uri="{FF2B5EF4-FFF2-40B4-BE49-F238E27FC236}">
                <a16:creationId xmlns:a16="http://schemas.microsoft.com/office/drawing/2014/main" id="{479B5499-72D8-555A-27AC-A2199D09A907}"/>
              </a:ext>
            </a:extLst>
          </p:cNvPr>
          <p:cNvGrpSpPr/>
          <p:nvPr/>
        </p:nvGrpSpPr>
        <p:grpSpPr>
          <a:xfrm>
            <a:off x="8640200" y="158827"/>
            <a:ext cx="474328" cy="474033"/>
            <a:chOff x="6479471" y="2079003"/>
            <a:chExt cx="348923" cy="348706"/>
          </a:xfrm>
          <a:solidFill>
            <a:schemeClr val="bg1"/>
          </a:solidFill>
        </p:grpSpPr>
        <p:sp>
          <p:nvSpPr>
            <p:cNvPr id="57" name="Google Shape;477;p24">
              <a:extLst>
                <a:ext uri="{FF2B5EF4-FFF2-40B4-BE49-F238E27FC236}">
                  <a16:creationId xmlns:a16="http://schemas.microsoft.com/office/drawing/2014/main" id="{778DA289-DD32-F7ED-2672-41A56E41347D}"/>
                </a:ext>
              </a:extLst>
            </p:cNvPr>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grpFill/>
            <a:ln>
              <a:noFill/>
            </a:ln>
          </p:spPr>
          <p:txBody>
            <a:bodyPr spcFirstLastPara="1" wrap="square" lIns="91425" tIns="91425" rIns="91425" bIns="91425" anchor="ctr" anchorCtr="0">
              <a:noAutofit/>
            </a:bodyPr>
            <a:lstStyle/>
            <a:p>
              <a:endParaRPr/>
            </a:p>
          </p:txBody>
        </p:sp>
        <p:grpSp>
          <p:nvGrpSpPr>
            <p:cNvPr id="58" name="Google Shape;478;p24">
              <a:extLst>
                <a:ext uri="{FF2B5EF4-FFF2-40B4-BE49-F238E27FC236}">
                  <a16:creationId xmlns:a16="http://schemas.microsoft.com/office/drawing/2014/main" id="{36ADC15F-1CDB-1B87-895B-824E9A00FA95}"/>
                </a:ext>
              </a:extLst>
            </p:cNvPr>
            <p:cNvGrpSpPr/>
            <p:nvPr/>
          </p:nvGrpSpPr>
          <p:grpSpPr>
            <a:xfrm>
              <a:off x="6520582" y="2079003"/>
              <a:ext cx="307811" cy="348706"/>
              <a:chOff x="-60218325" y="2304850"/>
              <a:chExt cx="279625" cy="316775"/>
            </a:xfrm>
            <a:grpFill/>
          </p:grpSpPr>
          <p:sp>
            <p:nvSpPr>
              <p:cNvPr id="59" name="Google Shape;479;p24">
                <a:extLst>
                  <a:ext uri="{FF2B5EF4-FFF2-40B4-BE49-F238E27FC236}">
                    <a16:creationId xmlns:a16="http://schemas.microsoft.com/office/drawing/2014/main" id="{A0397DAF-4A1F-573A-88A5-3A0B1CEE335A}"/>
                  </a:ext>
                </a:extLst>
              </p:cNvPr>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grpFill/>
              <a:ln>
                <a:noFill/>
              </a:ln>
            </p:spPr>
            <p:txBody>
              <a:bodyPr spcFirstLastPara="1" wrap="square" lIns="91425" tIns="91425" rIns="91425" bIns="91425" anchor="ctr" anchorCtr="0">
                <a:noAutofit/>
              </a:bodyPr>
              <a:lstStyle/>
              <a:p>
                <a:endParaRPr/>
              </a:p>
            </p:txBody>
          </p:sp>
          <p:sp>
            <p:nvSpPr>
              <p:cNvPr id="60" name="Google Shape;481;p24">
                <a:extLst>
                  <a:ext uri="{FF2B5EF4-FFF2-40B4-BE49-F238E27FC236}">
                    <a16:creationId xmlns:a16="http://schemas.microsoft.com/office/drawing/2014/main" id="{BAD90F27-C57E-67D9-EB73-D1B6E00CE373}"/>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grpFill/>
              <a:ln>
                <a:noFill/>
              </a:ln>
            </p:spPr>
            <p:txBody>
              <a:bodyPr spcFirstLastPara="1" wrap="square" lIns="91425" tIns="91425" rIns="91425" bIns="91425" anchor="ctr" anchorCtr="0">
                <a:noAutofit/>
              </a:bodyPr>
              <a:lstStyle/>
              <a:p>
                <a:endParaRPr/>
              </a:p>
            </p:txBody>
          </p:sp>
          <p:sp>
            <p:nvSpPr>
              <p:cNvPr id="61" name="Google Shape;482;p24">
                <a:extLst>
                  <a:ext uri="{FF2B5EF4-FFF2-40B4-BE49-F238E27FC236}">
                    <a16:creationId xmlns:a16="http://schemas.microsoft.com/office/drawing/2014/main" id="{D65638E3-37B8-E6A4-9E47-AD0A354266EB}"/>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endParaRPr/>
              </a:p>
            </p:txBody>
          </p:sp>
          <p:sp>
            <p:nvSpPr>
              <p:cNvPr id="62" name="Google Shape;483;p24">
                <a:extLst>
                  <a:ext uri="{FF2B5EF4-FFF2-40B4-BE49-F238E27FC236}">
                    <a16:creationId xmlns:a16="http://schemas.microsoft.com/office/drawing/2014/main" id="{A794BCFA-3954-F225-4109-309519EFC222}"/>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grpFill/>
              <a:ln>
                <a:noFill/>
              </a:ln>
            </p:spPr>
            <p:txBody>
              <a:bodyPr spcFirstLastPara="1" wrap="square" lIns="91425" tIns="91425" rIns="91425" bIns="91425" anchor="ctr" anchorCtr="0">
                <a:noAutofit/>
              </a:bodyPr>
              <a:lstStyle/>
              <a:p>
                <a:endParaRPr/>
              </a:p>
            </p:txBody>
          </p:sp>
          <p:sp>
            <p:nvSpPr>
              <p:cNvPr id="63" name="Google Shape;484;p24">
                <a:extLst>
                  <a:ext uri="{FF2B5EF4-FFF2-40B4-BE49-F238E27FC236}">
                    <a16:creationId xmlns:a16="http://schemas.microsoft.com/office/drawing/2014/main" id="{9528F1C8-3090-D08D-E170-2BD08C9B3A8C}"/>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endParaRPr/>
              </a:p>
            </p:txBody>
          </p:sp>
          <p:sp>
            <p:nvSpPr>
              <p:cNvPr id="64" name="Google Shape;485;p24">
                <a:extLst>
                  <a:ext uri="{FF2B5EF4-FFF2-40B4-BE49-F238E27FC236}">
                    <a16:creationId xmlns:a16="http://schemas.microsoft.com/office/drawing/2014/main" id="{4ABB55CA-2BDE-1728-5AE0-E75623EBC616}"/>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grpFill/>
              <a:ln>
                <a:noFill/>
              </a:ln>
            </p:spPr>
            <p:txBody>
              <a:bodyPr spcFirstLastPara="1" wrap="square" lIns="91425" tIns="91425" rIns="91425" bIns="91425" anchor="ctr" anchorCtr="0">
                <a:noAutofit/>
              </a:bodyPr>
              <a:lstStyle/>
              <a:p>
                <a:endParaRPr/>
              </a:p>
            </p:txBody>
          </p:sp>
        </p:grpSp>
      </p:grpSp>
      <p:pic>
        <p:nvPicPr>
          <p:cNvPr id="2" name="Imagen 1">
            <a:extLst>
              <a:ext uri="{FF2B5EF4-FFF2-40B4-BE49-F238E27FC236}">
                <a16:creationId xmlns:a16="http://schemas.microsoft.com/office/drawing/2014/main" id="{0270D95C-161B-EFF4-B065-2483647F8D6D}"/>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94574" y="424931"/>
            <a:ext cx="11559786" cy="381090"/>
          </a:xfrm>
          <a:prstGeom prst="rect">
            <a:avLst/>
          </a:prstGeom>
        </p:spPr>
      </p:pic>
    </p:spTree>
    <p:extLst>
      <p:ext uri="{BB962C8B-B14F-4D97-AF65-F5344CB8AC3E}">
        <p14:creationId xmlns:p14="http://schemas.microsoft.com/office/powerpoint/2010/main" val="5078827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16ea562-06a5-44aa-ac4c-a8885f02126c" xsi:nil="true"/>
    <lcf76f155ced4ddcb4097134ff3c332f xmlns="4972a8d7-6a80-4367-96ea-671d8c04101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39681AB3E8FC843A7A846D56900A137" ma:contentTypeVersion="13" ma:contentTypeDescription="Crear nuevo documento." ma:contentTypeScope="" ma:versionID="609c68e53b04e7ee5118d4208a9c63bd">
  <xsd:schema xmlns:xsd="http://www.w3.org/2001/XMLSchema" xmlns:xs="http://www.w3.org/2001/XMLSchema" xmlns:p="http://schemas.microsoft.com/office/2006/metadata/properties" xmlns:ns2="4972a8d7-6a80-4367-96ea-671d8c041015" xmlns:ns3="d16ea562-06a5-44aa-ac4c-a8885f02126c" xmlns:ns4="62d8db89-0378-4253-a402-f1f9ee93ba18" targetNamespace="http://schemas.microsoft.com/office/2006/metadata/properties" ma:root="true" ma:fieldsID="de11ac1e44970cf956ab9c32738425a9" ns2:_="" ns3:_="" ns4:_="">
    <xsd:import namespace="4972a8d7-6a80-4367-96ea-671d8c041015"/>
    <xsd:import namespace="d16ea562-06a5-44aa-ac4c-a8885f02126c"/>
    <xsd:import namespace="62d8db89-0378-4253-a402-f1f9ee93ba1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2a8d7-6a80-4367-96ea-671d8c041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f889946a-11ce-4a40-85a9-3a6a3c45186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6ea562-06a5-44aa-ac4c-a8885f02126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8f677c7-ac35-4b3c-be2e-b4ca35334209}" ma:internalName="TaxCatchAll" ma:showField="CatchAllData" ma:web="d16ea562-06a5-44aa-ac4c-a8885f02126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d8db89-0378-4253-a402-f1f9ee93ba18"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4E9D61-5F97-4B87-A23D-62ABA4416B91}">
  <ds:schemaRefs>
    <ds:schemaRef ds:uri="http://schemas.microsoft.com/office/2006/metadata/properties"/>
    <ds:schemaRef ds:uri="http://schemas.microsoft.com/office/infopath/2007/PartnerControls"/>
    <ds:schemaRef ds:uri="d16ea562-06a5-44aa-ac4c-a8885f02126c"/>
    <ds:schemaRef ds:uri="4972a8d7-6a80-4367-96ea-671d8c041015"/>
  </ds:schemaRefs>
</ds:datastoreItem>
</file>

<file path=customXml/itemProps2.xml><?xml version="1.0" encoding="utf-8"?>
<ds:datastoreItem xmlns:ds="http://schemas.openxmlformats.org/officeDocument/2006/customXml" ds:itemID="{C52B6B64-1417-458A-AE55-750D580DACCC}">
  <ds:schemaRefs>
    <ds:schemaRef ds:uri="http://schemas.microsoft.com/sharepoint/v3/contenttype/forms"/>
  </ds:schemaRefs>
</ds:datastoreItem>
</file>

<file path=customXml/itemProps3.xml><?xml version="1.0" encoding="utf-8"?>
<ds:datastoreItem xmlns:ds="http://schemas.openxmlformats.org/officeDocument/2006/customXml" ds:itemID="{D5676C52-D874-4E61-BA7E-B3F0DDC56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2a8d7-6a80-4367-96ea-671d8c041015"/>
    <ds:schemaRef ds:uri="d16ea562-06a5-44aa-ac4c-a8885f02126c"/>
    <ds:schemaRef ds:uri="62d8db89-0378-4253-a402-f1f9ee93ba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8577</TotalTime>
  <Words>781</Words>
  <Application>Microsoft Office PowerPoint</Application>
  <PresentationFormat>Panorámica</PresentationFormat>
  <Paragraphs>124</Paragraphs>
  <Slides>19</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Aptos</vt:lpstr>
      <vt:lpstr>Aptos Display</vt:lpstr>
      <vt:lpstr>Arial</vt:lpstr>
      <vt:lpstr>gobCL</vt:lpstr>
      <vt:lpstr>Roboto</vt:lpstr>
      <vt:lpstr>Verdana</vt:lpstr>
      <vt:lpstr>Tema de Office</vt:lpstr>
      <vt:lpstr>TALLER DE POSTULACIÓN ANID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TALLER DE POSTULACIÓN ANID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Espejo Pavez</dc:creator>
  <cp:lastModifiedBy>Sebastian Elorza Ovalle</cp:lastModifiedBy>
  <cp:revision>11</cp:revision>
  <dcterms:created xsi:type="dcterms:W3CDTF">2024-04-17T20:18:39Z</dcterms:created>
  <dcterms:modified xsi:type="dcterms:W3CDTF">2025-10-20T22:19:51Z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0x010100739681AB3E8FC843A7A846D56900A137</vt:lpwstr>
  </property>
</Properties>
</file>